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23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F20591-5DB3-431D-B61B-381419535A09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C4E8DC4D-9B76-4419-A33C-2472F37A7005}">
      <dgm:prSet/>
      <dgm:spPr/>
      <dgm:t>
        <a:bodyPr/>
        <a:lstStyle/>
        <a:p>
          <a:pPr algn="ctr" rtl="0"/>
          <a:r>
            <a:rPr lang="nl-NL" dirty="0" smtClean="0"/>
            <a:t>Thema </a:t>
          </a:r>
          <a:r>
            <a:rPr lang="nl-NL" dirty="0" smtClean="0"/>
            <a:t>6Regeling en waarneming</a:t>
          </a:r>
        </a:p>
        <a:p>
          <a:pPr algn="ctr" rtl="0"/>
          <a:r>
            <a:rPr lang="en-US" dirty="0" err="1" smtClean="0"/>
            <a:t>Onderdeel</a:t>
          </a:r>
          <a:r>
            <a:rPr lang="en-US" dirty="0" smtClean="0"/>
            <a:t> </a:t>
          </a:r>
          <a:r>
            <a:rPr lang="en-US" dirty="0" err="1" smtClean="0"/>
            <a:t>Spieren</a:t>
          </a:r>
          <a:r>
            <a:rPr lang="en-US" dirty="0" smtClean="0"/>
            <a:t> en </a:t>
          </a:r>
          <a:r>
            <a:rPr lang="en-US" dirty="0" err="1" smtClean="0"/>
            <a:t>beweging</a:t>
          </a:r>
          <a:endParaRPr lang="nl-NL" dirty="0"/>
        </a:p>
      </dgm:t>
    </dgm:pt>
    <dgm:pt modelId="{012976AE-B355-4953-91A2-126C9390C886}" type="parTrans" cxnId="{F4B2D7A1-C379-476F-A5C3-E08FEDDDBC4A}">
      <dgm:prSet/>
      <dgm:spPr/>
      <dgm:t>
        <a:bodyPr/>
        <a:lstStyle/>
        <a:p>
          <a:endParaRPr lang="nl-NL"/>
        </a:p>
      </dgm:t>
    </dgm:pt>
    <dgm:pt modelId="{349404D9-4358-4400-A2D8-D0A169DAF3C8}" type="sibTrans" cxnId="{F4B2D7A1-C379-476F-A5C3-E08FEDDDBC4A}">
      <dgm:prSet/>
      <dgm:spPr/>
      <dgm:t>
        <a:bodyPr/>
        <a:lstStyle/>
        <a:p>
          <a:endParaRPr lang="nl-NL"/>
        </a:p>
      </dgm:t>
    </dgm:pt>
    <dgm:pt modelId="{3CDE790E-8EE7-48BC-A7A7-8D145AD578CA}" type="pres">
      <dgm:prSet presAssocID="{01F20591-5DB3-431D-B61B-381419535A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E315750-4414-490D-B8E9-1BF30AE5A7F2}" type="pres">
      <dgm:prSet presAssocID="{C4E8DC4D-9B76-4419-A33C-2472F37A700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4A8F08C-EBE1-4466-8AAC-8C318E004A33}" type="presOf" srcId="{C4E8DC4D-9B76-4419-A33C-2472F37A7005}" destId="{0E315750-4414-490D-B8E9-1BF30AE5A7F2}" srcOrd="0" destOrd="0" presId="urn:microsoft.com/office/officeart/2005/8/layout/vList2"/>
    <dgm:cxn modelId="{F4B2D7A1-C379-476F-A5C3-E08FEDDDBC4A}" srcId="{01F20591-5DB3-431D-B61B-381419535A09}" destId="{C4E8DC4D-9B76-4419-A33C-2472F37A7005}" srcOrd="0" destOrd="0" parTransId="{012976AE-B355-4953-91A2-126C9390C886}" sibTransId="{349404D9-4358-4400-A2D8-D0A169DAF3C8}"/>
    <dgm:cxn modelId="{13AF2553-19A0-44CA-984B-0421F00CE934}" type="presOf" srcId="{01F20591-5DB3-431D-B61B-381419535A09}" destId="{3CDE790E-8EE7-48BC-A7A7-8D145AD578CA}" srcOrd="0" destOrd="0" presId="urn:microsoft.com/office/officeart/2005/8/layout/vList2"/>
    <dgm:cxn modelId="{9E0F4D88-A05F-4DA9-833F-B54982AE37DD}" type="presParOf" srcId="{3CDE790E-8EE7-48BC-A7A7-8D145AD578CA}" destId="{0E315750-4414-490D-B8E9-1BF30AE5A7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184EBAE-D7F2-4707-A7C3-0B144EF48407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7D45E793-31A7-4390-B1A9-5BD3ED9AB41F}">
      <dgm:prSet/>
      <dgm:spPr/>
      <dgm:t>
        <a:bodyPr/>
        <a:lstStyle/>
        <a:p>
          <a:pPr rtl="0"/>
          <a:r>
            <a:rPr lang="nl-NL" dirty="0" smtClean="0"/>
            <a:t>Bouw en werking skeletspieren</a:t>
          </a:r>
          <a:endParaRPr lang="nl-NL" dirty="0"/>
        </a:p>
      </dgm:t>
    </dgm:pt>
    <dgm:pt modelId="{8B677BD0-E4D6-40E0-A39D-B7394E6B9196}" type="parTrans" cxnId="{DAEA63E2-99D5-47D2-A458-64849886DD4D}">
      <dgm:prSet/>
      <dgm:spPr/>
      <dgm:t>
        <a:bodyPr/>
        <a:lstStyle/>
        <a:p>
          <a:endParaRPr lang="nl-NL"/>
        </a:p>
      </dgm:t>
    </dgm:pt>
    <dgm:pt modelId="{0766B8C1-3BC1-4845-937E-4BB42BE37325}" type="sibTrans" cxnId="{DAEA63E2-99D5-47D2-A458-64849886DD4D}">
      <dgm:prSet/>
      <dgm:spPr/>
      <dgm:t>
        <a:bodyPr/>
        <a:lstStyle/>
        <a:p>
          <a:endParaRPr lang="nl-NL"/>
        </a:p>
      </dgm:t>
    </dgm:pt>
    <dgm:pt modelId="{F0126895-6CDC-4AAA-87AD-3139DE1A6128}" type="pres">
      <dgm:prSet presAssocID="{3184EBAE-D7F2-4707-A7C3-0B144EF484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AF12023-7276-440E-9BF5-7E1863DBA261}" type="pres">
      <dgm:prSet presAssocID="{7D45E793-31A7-4390-B1A9-5BD3ED9AB41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97A0D7C-D68F-4EFA-B890-A314B124A605}" type="presOf" srcId="{3184EBAE-D7F2-4707-A7C3-0B144EF48407}" destId="{F0126895-6CDC-4AAA-87AD-3139DE1A6128}" srcOrd="0" destOrd="0" presId="urn:microsoft.com/office/officeart/2005/8/layout/vList2"/>
    <dgm:cxn modelId="{83717F78-FC5D-4B5F-A76B-3256EC548093}" type="presOf" srcId="{7D45E793-31A7-4390-B1A9-5BD3ED9AB41F}" destId="{1AF12023-7276-440E-9BF5-7E1863DBA261}" srcOrd="0" destOrd="0" presId="urn:microsoft.com/office/officeart/2005/8/layout/vList2"/>
    <dgm:cxn modelId="{DAEA63E2-99D5-47D2-A458-64849886DD4D}" srcId="{3184EBAE-D7F2-4707-A7C3-0B144EF48407}" destId="{7D45E793-31A7-4390-B1A9-5BD3ED9AB41F}" srcOrd="0" destOrd="0" parTransId="{8B677BD0-E4D6-40E0-A39D-B7394E6B9196}" sibTransId="{0766B8C1-3BC1-4845-937E-4BB42BE37325}"/>
    <dgm:cxn modelId="{2BAB7B68-0A71-450D-A7AC-A2CA7EC6327F}" type="presParOf" srcId="{F0126895-6CDC-4AAA-87AD-3139DE1A6128}" destId="{1AF12023-7276-440E-9BF5-7E1863DBA26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8F43E9A-356C-4C76-AD12-E603483C481A}" type="doc">
      <dgm:prSet loTypeId="urn:microsoft.com/office/officeart/2005/8/layout/vList2" loCatId="list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D086D8F6-1ECF-481F-A87E-033ED60461F8}">
      <dgm:prSet/>
      <dgm:spPr/>
      <dgm:t>
        <a:bodyPr/>
        <a:lstStyle/>
        <a:p>
          <a:pPr algn="ctr" rtl="0"/>
          <a:r>
            <a:rPr lang="nl-NL" dirty="0" smtClean="0"/>
            <a:t>Skeletspier omgeven door spierschede = bindweefsel</a:t>
          </a:r>
          <a:endParaRPr lang="nl-NL" dirty="0"/>
        </a:p>
      </dgm:t>
    </dgm:pt>
    <dgm:pt modelId="{C8C3F6C5-F522-487E-916B-F5A8FBBA8600}" type="parTrans" cxnId="{58ED5082-206C-4CB2-B28D-AC924944E86C}">
      <dgm:prSet/>
      <dgm:spPr/>
      <dgm:t>
        <a:bodyPr/>
        <a:lstStyle/>
        <a:p>
          <a:pPr algn="ctr"/>
          <a:endParaRPr lang="nl-NL"/>
        </a:p>
      </dgm:t>
    </dgm:pt>
    <dgm:pt modelId="{17337B11-04A8-478A-B37C-BC487C8874DC}" type="sibTrans" cxnId="{58ED5082-206C-4CB2-B28D-AC924944E86C}">
      <dgm:prSet/>
      <dgm:spPr/>
      <dgm:t>
        <a:bodyPr/>
        <a:lstStyle/>
        <a:p>
          <a:pPr algn="ctr"/>
          <a:endParaRPr lang="nl-NL"/>
        </a:p>
      </dgm:t>
    </dgm:pt>
    <dgm:pt modelId="{205397B6-BBD9-403D-BA01-68269C75EFEE}">
      <dgm:prSet/>
      <dgm:spPr/>
      <dgm:t>
        <a:bodyPr/>
        <a:lstStyle/>
        <a:p>
          <a:pPr algn="ctr" rtl="0"/>
          <a:r>
            <a:rPr lang="nl-NL" dirty="0" smtClean="0"/>
            <a:t>Spierschede gaat over in pees = bindweefsel</a:t>
          </a:r>
          <a:endParaRPr lang="nl-NL" dirty="0"/>
        </a:p>
      </dgm:t>
    </dgm:pt>
    <dgm:pt modelId="{DDCBC400-9E3A-43D4-B5D4-4910278C2644}" type="parTrans" cxnId="{1B3E5FCD-2390-4F8B-9791-E992E4309AB3}">
      <dgm:prSet/>
      <dgm:spPr/>
      <dgm:t>
        <a:bodyPr/>
        <a:lstStyle/>
        <a:p>
          <a:pPr algn="ctr"/>
          <a:endParaRPr lang="nl-NL"/>
        </a:p>
      </dgm:t>
    </dgm:pt>
    <dgm:pt modelId="{922F2539-8DBA-46B4-B920-B332FDE3A530}" type="sibTrans" cxnId="{1B3E5FCD-2390-4F8B-9791-E992E4309AB3}">
      <dgm:prSet/>
      <dgm:spPr/>
      <dgm:t>
        <a:bodyPr/>
        <a:lstStyle/>
        <a:p>
          <a:pPr algn="ctr"/>
          <a:endParaRPr lang="nl-NL"/>
        </a:p>
      </dgm:t>
    </dgm:pt>
    <dgm:pt modelId="{7A374D40-0F3B-470C-B4FD-65A216599EB5}">
      <dgm:prSet/>
      <dgm:spPr/>
      <dgm:t>
        <a:bodyPr/>
        <a:lstStyle/>
        <a:p>
          <a:pPr algn="ctr" rtl="0"/>
          <a:r>
            <a:rPr lang="nl-NL" dirty="0" smtClean="0"/>
            <a:t>Skeletspier bestaat uit spierbundels = verzameling spiervezels</a:t>
          </a:r>
          <a:endParaRPr lang="nl-NL" dirty="0"/>
        </a:p>
      </dgm:t>
    </dgm:pt>
    <dgm:pt modelId="{9A231817-02C3-4877-AF35-D1C3163A7390}" type="parTrans" cxnId="{7F50706D-FBF1-4C9F-B396-85ED73CA222A}">
      <dgm:prSet/>
      <dgm:spPr/>
      <dgm:t>
        <a:bodyPr/>
        <a:lstStyle/>
        <a:p>
          <a:pPr algn="ctr"/>
          <a:endParaRPr lang="nl-NL"/>
        </a:p>
      </dgm:t>
    </dgm:pt>
    <dgm:pt modelId="{EA4DB144-5D5E-4C80-87E6-3B0772F3A4F3}" type="sibTrans" cxnId="{7F50706D-FBF1-4C9F-B396-85ED73CA222A}">
      <dgm:prSet/>
      <dgm:spPr/>
      <dgm:t>
        <a:bodyPr/>
        <a:lstStyle/>
        <a:p>
          <a:pPr algn="ctr"/>
          <a:endParaRPr lang="nl-NL"/>
        </a:p>
      </dgm:t>
    </dgm:pt>
    <dgm:pt modelId="{E70C9110-B5C1-4B38-866D-EF6E0A8B8E54}">
      <dgm:prSet/>
      <dgm:spPr/>
      <dgm:t>
        <a:bodyPr/>
        <a:lstStyle/>
        <a:p>
          <a:pPr algn="ctr" rtl="0"/>
          <a:r>
            <a:rPr lang="nl-NL" dirty="0" err="1" smtClean="0"/>
            <a:t>Axon</a:t>
          </a:r>
          <a:r>
            <a:rPr lang="nl-NL" dirty="0" smtClean="0"/>
            <a:t> van motorische zenuwcel is aan het einde vertakt</a:t>
          </a:r>
          <a:endParaRPr lang="nl-NL" dirty="0"/>
        </a:p>
      </dgm:t>
    </dgm:pt>
    <dgm:pt modelId="{FE41EED8-209B-4D62-86A4-76A1A780E22A}" type="parTrans" cxnId="{DDD3ED48-53AD-4B90-B7F1-3DD5086BA63F}">
      <dgm:prSet/>
      <dgm:spPr/>
      <dgm:t>
        <a:bodyPr/>
        <a:lstStyle/>
        <a:p>
          <a:pPr algn="ctr"/>
          <a:endParaRPr lang="nl-NL"/>
        </a:p>
      </dgm:t>
    </dgm:pt>
    <dgm:pt modelId="{2B474CE9-8FA2-414F-83CF-994B5E86BFE6}" type="sibTrans" cxnId="{DDD3ED48-53AD-4B90-B7F1-3DD5086BA63F}">
      <dgm:prSet/>
      <dgm:spPr/>
      <dgm:t>
        <a:bodyPr/>
        <a:lstStyle/>
        <a:p>
          <a:pPr algn="ctr"/>
          <a:endParaRPr lang="nl-NL"/>
        </a:p>
      </dgm:t>
    </dgm:pt>
    <dgm:pt modelId="{868386B7-1A44-47DB-970D-0F5B97ACB4CC}">
      <dgm:prSet/>
      <dgm:spPr/>
      <dgm:t>
        <a:bodyPr/>
        <a:lstStyle/>
        <a:p>
          <a:pPr algn="ctr" rtl="0"/>
          <a:r>
            <a:rPr lang="nl-NL" dirty="0" smtClean="0"/>
            <a:t>Elke vertakking eindigt in het motorisch eindplaatje</a:t>
          </a:r>
          <a:endParaRPr lang="nl-NL" dirty="0"/>
        </a:p>
      </dgm:t>
    </dgm:pt>
    <dgm:pt modelId="{7E0FB810-D8E3-412F-82A6-766125F04118}" type="parTrans" cxnId="{5D90649B-8E9E-4FDC-9F65-4271ADAA3C38}">
      <dgm:prSet/>
      <dgm:spPr/>
      <dgm:t>
        <a:bodyPr/>
        <a:lstStyle/>
        <a:p>
          <a:pPr algn="ctr"/>
          <a:endParaRPr lang="nl-NL"/>
        </a:p>
      </dgm:t>
    </dgm:pt>
    <dgm:pt modelId="{B34DD11B-1E8A-4B50-B4B0-FF660E0DE7EC}" type="sibTrans" cxnId="{5D90649B-8E9E-4FDC-9F65-4271ADAA3C38}">
      <dgm:prSet/>
      <dgm:spPr/>
      <dgm:t>
        <a:bodyPr/>
        <a:lstStyle/>
        <a:p>
          <a:pPr algn="ctr"/>
          <a:endParaRPr lang="nl-NL"/>
        </a:p>
      </dgm:t>
    </dgm:pt>
    <dgm:pt modelId="{7F8B855E-2ACF-4850-B426-65109D89C131}" type="pres">
      <dgm:prSet presAssocID="{98F43E9A-356C-4C76-AD12-E603483C48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6382D5A-017E-4528-8E9D-86C892D1649A}" type="pres">
      <dgm:prSet presAssocID="{D086D8F6-1ECF-481F-A87E-033ED60461F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52A44E3-93E6-4086-B2C4-89A135D3A402}" type="pres">
      <dgm:prSet presAssocID="{17337B11-04A8-478A-B37C-BC487C8874DC}" presName="spacer" presStyleCnt="0"/>
      <dgm:spPr/>
    </dgm:pt>
    <dgm:pt modelId="{5EF4668F-7759-4A90-BECC-2F3E7B4BE82F}" type="pres">
      <dgm:prSet presAssocID="{205397B6-BBD9-403D-BA01-68269C75EFE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944FEE5-D829-4042-A9F5-8AEB65EDCD4E}" type="pres">
      <dgm:prSet presAssocID="{922F2539-8DBA-46B4-B920-B332FDE3A530}" presName="spacer" presStyleCnt="0"/>
      <dgm:spPr/>
    </dgm:pt>
    <dgm:pt modelId="{922AA973-0030-48DF-B6A5-0BE9CE5E48BE}" type="pres">
      <dgm:prSet presAssocID="{7A374D40-0F3B-470C-B4FD-65A216599EB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8E68BDD-EEE8-4771-B7DA-A4231A0C55D3}" type="pres">
      <dgm:prSet presAssocID="{EA4DB144-5D5E-4C80-87E6-3B0772F3A4F3}" presName="spacer" presStyleCnt="0"/>
      <dgm:spPr/>
    </dgm:pt>
    <dgm:pt modelId="{64DD6A99-DBCB-4C33-BA06-F5A12FB3436E}" type="pres">
      <dgm:prSet presAssocID="{E70C9110-B5C1-4B38-866D-EF6E0A8B8E5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C342449-AFE6-48B9-9189-472F991FB606}" type="pres">
      <dgm:prSet presAssocID="{2B474CE9-8FA2-414F-83CF-994B5E86BFE6}" presName="spacer" presStyleCnt="0"/>
      <dgm:spPr/>
    </dgm:pt>
    <dgm:pt modelId="{28B1BA21-51A6-4302-A20A-E9D69C236648}" type="pres">
      <dgm:prSet presAssocID="{868386B7-1A44-47DB-970D-0F5B97ACB4C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DD3ED48-53AD-4B90-B7F1-3DD5086BA63F}" srcId="{98F43E9A-356C-4C76-AD12-E603483C481A}" destId="{E70C9110-B5C1-4B38-866D-EF6E0A8B8E54}" srcOrd="3" destOrd="0" parTransId="{FE41EED8-209B-4D62-86A4-76A1A780E22A}" sibTransId="{2B474CE9-8FA2-414F-83CF-994B5E86BFE6}"/>
    <dgm:cxn modelId="{58ED5082-206C-4CB2-B28D-AC924944E86C}" srcId="{98F43E9A-356C-4C76-AD12-E603483C481A}" destId="{D086D8F6-1ECF-481F-A87E-033ED60461F8}" srcOrd="0" destOrd="0" parTransId="{C8C3F6C5-F522-487E-916B-F5A8FBBA8600}" sibTransId="{17337B11-04A8-478A-B37C-BC487C8874DC}"/>
    <dgm:cxn modelId="{1B3E5FCD-2390-4F8B-9791-E992E4309AB3}" srcId="{98F43E9A-356C-4C76-AD12-E603483C481A}" destId="{205397B6-BBD9-403D-BA01-68269C75EFEE}" srcOrd="1" destOrd="0" parTransId="{DDCBC400-9E3A-43D4-B5D4-4910278C2644}" sibTransId="{922F2539-8DBA-46B4-B920-B332FDE3A530}"/>
    <dgm:cxn modelId="{5D90649B-8E9E-4FDC-9F65-4271ADAA3C38}" srcId="{98F43E9A-356C-4C76-AD12-E603483C481A}" destId="{868386B7-1A44-47DB-970D-0F5B97ACB4CC}" srcOrd="4" destOrd="0" parTransId="{7E0FB810-D8E3-412F-82A6-766125F04118}" sibTransId="{B34DD11B-1E8A-4B50-B4B0-FF660E0DE7EC}"/>
    <dgm:cxn modelId="{DAD5D2F8-A581-4724-A11C-5F5B6D202F8E}" type="presOf" srcId="{205397B6-BBD9-403D-BA01-68269C75EFEE}" destId="{5EF4668F-7759-4A90-BECC-2F3E7B4BE82F}" srcOrd="0" destOrd="0" presId="urn:microsoft.com/office/officeart/2005/8/layout/vList2"/>
    <dgm:cxn modelId="{9A44E5D5-2F12-4771-A799-F5BC9AC23A8F}" type="presOf" srcId="{98F43E9A-356C-4C76-AD12-E603483C481A}" destId="{7F8B855E-2ACF-4850-B426-65109D89C131}" srcOrd="0" destOrd="0" presId="urn:microsoft.com/office/officeart/2005/8/layout/vList2"/>
    <dgm:cxn modelId="{D8793230-9886-4CEF-A976-E106896DBE6F}" type="presOf" srcId="{7A374D40-0F3B-470C-B4FD-65A216599EB5}" destId="{922AA973-0030-48DF-B6A5-0BE9CE5E48BE}" srcOrd="0" destOrd="0" presId="urn:microsoft.com/office/officeart/2005/8/layout/vList2"/>
    <dgm:cxn modelId="{B1B955C2-37F9-4A37-B911-90731E0B86A4}" type="presOf" srcId="{D086D8F6-1ECF-481F-A87E-033ED60461F8}" destId="{36382D5A-017E-4528-8E9D-86C892D1649A}" srcOrd="0" destOrd="0" presId="urn:microsoft.com/office/officeart/2005/8/layout/vList2"/>
    <dgm:cxn modelId="{7F50706D-FBF1-4C9F-B396-85ED73CA222A}" srcId="{98F43E9A-356C-4C76-AD12-E603483C481A}" destId="{7A374D40-0F3B-470C-B4FD-65A216599EB5}" srcOrd="2" destOrd="0" parTransId="{9A231817-02C3-4877-AF35-D1C3163A7390}" sibTransId="{EA4DB144-5D5E-4C80-87E6-3B0772F3A4F3}"/>
    <dgm:cxn modelId="{826688F4-46BA-446B-8407-CC59332CC97A}" type="presOf" srcId="{E70C9110-B5C1-4B38-866D-EF6E0A8B8E54}" destId="{64DD6A99-DBCB-4C33-BA06-F5A12FB3436E}" srcOrd="0" destOrd="0" presId="urn:microsoft.com/office/officeart/2005/8/layout/vList2"/>
    <dgm:cxn modelId="{ECD3CBE2-9A94-4C1F-AA92-F79913B6A3DB}" type="presOf" srcId="{868386B7-1A44-47DB-970D-0F5B97ACB4CC}" destId="{28B1BA21-51A6-4302-A20A-E9D69C236648}" srcOrd="0" destOrd="0" presId="urn:microsoft.com/office/officeart/2005/8/layout/vList2"/>
    <dgm:cxn modelId="{2B6DD708-2289-4BC2-8C5E-A4AC61D487DF}" type="presParOf" srcId="{7F8B855E-2ACF-4850-B426-65109D89C131}" destId="{36382D5A-017E-4528-8E9D-86C892D1649A}" srcOrd="0" destOrd="0" presId="urn:microsoft.com/office/officeart/2005/8/layout/vList2"/>
    <dgm:cxn modelId="{2185069A-FF33-428E-A6A9-2DA2CFDFC3FE}" type="presParOf" srcId="{7F8B855E-2ACF-4850-B426-65109D89C131}" destId="{D52A44E3-93E6-4086-B2C4-89A135D3A402}" srcOrd="1" destOrd="0" presId="urn:microsoft.com/office/officeart/2005/8/layout/vList2"/>
    <dgm:cxn modelId="{FE1291D0-5EFE-4720-841A-7E4B53006B4A}" type="presParOf" srcId="{7F8B855E-2ACF-4850-B426-65109D89C131}" destId="{5EF4668F-7759-4A90-BECC-2F3E7B4BE82F}" srcOrd="2" destOrd="0" presId="urn:microsoft.com/office/officeart/2005/8/layout/vList2"/>
    <dgm:cxn modelId="{A0A926B9-7761-4990-A80E-BA5D510BFACD}" type="presParOf" srcId="{7F8B855E-2ACF-4850-B426-65109D89C131}" destId="{D944FEE5-D829-4042-A9F5-8AEB65EDCD4E}" srcOrd="3" destOrd="0" presId="urn:microsoft.com/office/officeart/2005/8/layout/vList2"/>
    <dgm:cxn modelId="{97D3D272-EC2D-4AD3-A88E-D24B111629FA}" type="presParOf" srcId="{7F8B855E-2ACF-4850-B426-65109D89C131}" destId="{922AA973-0030-48DF-B6A5-0BE9CE5E48BE}" srcOrd="4" destOrd="0" presId="urn:microsoft.com/office/officeart/2005/8/layout/vList2"/>
    <dgm:cxn modelId="{89223AAF-871F-4389-BA76-483361B6DDA6}" type="presParOf" srcId="{7F8B855E-2ACF-4850-B426-65109D89C131}" destId="{08E68BDD-EEE8-4771-B7DA-A4231A0C55D3}" srcOrd="5" destOrd="0" presId="urn:microsoft.com/office/officeart/2005/8/layout/vList2"/>
    <dgm:cxn modelId="{9C0507B4-817B-4392-84AF-AEA1D1C80984}" type="presParOf" srcId="{7F8B855E-2ACF-4850-B426-65109D89C131}" destId="{64DD6A99-DBCB-4C33-BA06-F5A12FB3436E}" srcOrd="6" destOrd="0" presId="urn:microsoft.com/office/officeart/2005/8/layout/vList2"/>
    <dgm:cxn modelId="{01027233-61B1-4CBB-A31C-0FF5A318C738}" type="presParOf" srcId="{7F8B855E-2ACF-4850-B426-65109D89C131}" destId="{2C342449-AFE6-48B9-9189-472F991FB606}" srcOrd="7" destOrd="0" presId="urn:microsoft.com/office/officeart/2005/8/layout/vList2"/>
    <dgm:cxn modelId="{E339E05F-6A2A-4B64-A787-0379788F56C2}" type="presParOf" srcId="{7F8B855E-2ACF-4850-B426-65109D89C131}" destId="{28B1BA21-51A6-4302-A20A-E9D69C23664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E11869-E357-4E43-9228-EE281AEEC58C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3A6976E6-D433-44C2-AC24-241ED605A083}">
      <dgm:prSet/>
      <dgm:spPr/>
      <dgm:t>
        <a:bodyPr/>
        <a:lstStyle/>
        <a:p>
          <a:pPr rtl="0"/>
          <a:r>
            <a:rPr lang="nl-NL" dirty="0" smtClean="0"/>
            <a:t>Spieren &amp; impulsen van zenuwcellen</a:t>
          </a:r>
          <a:endParaRPr lang="nl-NL" dirty="0"/>
        </a:p>
      </dgm:t>
    </dgm:pt>
    <dgm:pt modelId="{4BB36CB4-BC24-4965-9412-0661DD64BD31}" type="parTrans" cxnId="{8F3BA1B9-4C45-4F05-BD16-93B5F3B59053}">
      <dgm:prSet/>
      <dgm:spPr/>
      <dgm:t>
        <a:bodyPr/>
        <a:lstStyle/>
        <a:p>
          <a:endParaRPr lang="nl-NL"/>
        </a:p>
      </dgm:t>
    </dgm:pt>
    <dgm:pt modelId="{FDD65053-AE25-4468-A918-B82A87D36911}" type="sibTrans" cxnId="{8F3BA1B9-4C45-4F05-BD16-93B5F3B59053}">
      <dgm:prSet/>
      <dgm:spPr/>
      <dgm:t>
        <a:bodyPr/>
        <a:lstStyle/>
        <a:p>
          <a:endParaRPr lang="nl-NL"/>
        </a:p>
      </dgm:t>
    </dgm:pt>
    <dgm:pt modelId="{9535EE02-A01E-44D7-8B77-7E4A1C0A040E}" type="pres">
      <dgm:prSet presAssocID="{E0E11869-E357-4E43-9228-EE281AEEC5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D401B61C-F046-4597-B4C9-1979E5113094}" type="pres">
      <dgm:prSet presAssocID="{3A6976E6-D433-44C2-AC24-241ED605A0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9492E08-A292-49C7-B959-501AA05F6161}" type="presOf" srcId="{3A6976E6-D433-44C2-AC24-241ED605A083}" destId="{D401B61C-F046-4597-B4C9-1979E5113094}" srcOrd="0" destOrd="0" presId="urn:microsoft.com/office/officeart/2005/8/layout/vList2"/>
    <dgm:cxn modelId="{0E10100D-054A-4712-9C7A-F9D0D7435D4D}" type="presOf" srcId="{E0E11869-E357-4E43-9228-EE281AEEC58C}" destId="{9535EE02-A01E-44D7-8B77-7E4A1C0A040E}" srcOrd="0" destOrd="0" presId="urn:microsoft.com/office/officeart/2005/8/layout/vList2"/>
    <dgm:cxn modelId="{8F3BA1B9-4C45-4F05-BD16-93B5F3B59053}" srcId="{E0E11869-E357-4E43-9228-EE281AEEC58C}" destId="{3A6976E6-D433-44C2-AC24-241ED605A083}" srcOrd="0" destOrd="0" parTransId="{4BB36CB4-BC24-4965-9412-0661DD64BD31}" sibTransId="{FDD65053-AE25-4468-A918-B82A87D36911}"/>
    <dgm:cxn modelId="{53712E27-D6F1-4376-9211-F1CBAF37780D}" type="presParOf" srcId="{9535EE02-A01E-44D7-8B77-7E4A1C0A040E}" destId="{D401B61C-F046-4597-B4C9-1979E511309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ED5D4C-B19C-447D-B0FC-DCCE43773246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7D058BD4-4F35-4820-AD43-47EA84DADB68}">
      <dgm:prSet/>
      <dgm:spPr/>
      <dgm:t>
        <a:bodyPr/>
        <a:lstStyle/>
        <a:p>
          <a:pPr rtl="0"/>
          <a:r>
            <a:rPr lang="nl-NL" dirty="0" smtClean="0"/>
            <a:t>Spiervezels in verbinding met één motorische zenuwcel vormen een </a:t>
          </a:r>
          <a:r>
            <a:rPr lang="nl-NL" b="1" u="sng" dirty="0" smtClean="0"/>
            <a:t>motorische eenheid</a:t>
          </a:r>
          <a:endParaRPr lang="nl-NL" dirty="0"/>
        </a:p>
      </dgm:t>
    </dgm:pt>
    <dgm:pt modelId="{EDFC7E75-3387-4593-BA6D-3815DCF2E508}" type="parTrans" cxnId="{9FACD79E-99BA-4C07-A928-291670482E87}">
      <dgm:prSet/>
      <dgm:spPr/>
      <dgm:t>
        <a:bodyPr/>
        <a:lstStyle/>
        <a:p>
          <a:endParaRPr lang="nl-NL"/>
        </a:p>
      </dgm:t>
    </dgm:pt>
    <dgm:pt modelId="{805F5A09-0EBA-464B-A327-149D12C8C944}" type="sibTrans" cxnId="{9FACD79E-99BA-4C07-A928-291670482E87}">
      <dgm:prSet/>
      <dgm:spPr/>
      <dgm:t>
        <a:bodyPr/>
        <a:lstStyle/>
        <a:p>
          <a:endParaRPr lang="nl-NL"/>
        </a:p>
      </dgm:t>
    </dgm:pt>
    <dgm:pt modelId="{13CCDB13-EDD8-4841-8C2F-A3F456C1322D}">
      <dgm:prSet/>
      <dgm:spPr/>
      <dgm:t>
        <a:bodyPr/>
        <a:lstStyle/>
        <a:p>
          <a:pPr rtl="0"/>
          <a:r>
            <a:rPr lang="nl-NL" dirty="0" smtClean="0"/>
            <a:t>Spiervezels hebben een </a:t>
          </a:r>
          <a:r>
            <a:rPr lang="nl-NL" b="1" u="sng" dirty="0" smtClean="0"/>
            <a:t>prikkeldrempel</a:t>
          </a:r>
          <a:r>
            <a:rPr lang="nl-NL" dirty="0" smtClean="0"/>
            <a:t> (bepaalde impulsfrequentie)</a:t>
          </a:r>
          <a:endParaRPr lang="nl-NL" dirty="0"/>
        </a:p>
      </dgm:t>
    </dgm:pt>
    <dgm:pt modelId="{4CFDFE4A-7B63-4F91-AC9B-6AF43D227315}" type="parTrans" cxnId="{42A8A6DA-9018-41F4-896A-7539F984A751}">
      <dgm:prSet/>
      <dgm:spPr/>
      <dgm:t>
        <a:bodyPr/>
        <a:lstStyle/>
        <a:p>
          <a:endParaRPr lang="nl-NL"/>
        </a:p>
      </dgm:t>
    </dgm:pt>
    <dgm:pt modelId="{273FF0E6-FB78-4228-91AE-B23CC358B335}" type="sibTrans" cxnId="{42A8A6DA-9018-41F4-896A-7539F984A751}">
      <dgm:prSet/>
      <dgm:spPr/>
      <dgm:t>
        <a:bodyPr/>
        <a:lstStyle/>
        <a:p>
          <a:endParaRPr lang="nl-NL"/>
        </a:p>
      </dgm:t>
    </dgm:pt>
    <dgm:pt modelId="{A5717330-1075-49B7-A7B8-FE0382248D21}">
      <dgm:prSet/>
      <dgm:spPr/>
      <dgm:t>
        <a:bodyPr/>
        <a:lstStyle/>
        <a:p>
          <a:pPr rtl="0"/>
          <a:r>
            <a:rPr lang="nl-NL" dirty="0" smtClean="0"/>
            <a:t>Prikkeldrempel kan per soort spier verschillen</a:t>
          </a:r>
          <a:endParaRPr lang="nl-NL" dirty="0"/>
        </a:p>
      </dgm:t>
    </dgm:pt>
    <dgm:pt modelId="{E262CC8A-9251-4EFC-A6DF-386A9F352611}" type="parTrans" cxnId="{BA956CBD-A624-4995-870F-54432F78E2C7}">
      <dgm:prSet/>
      <dgm:spPr/>
      <dgm:t>
        <a:bodyPr/>
        <a:lstStyle/>
        <a:p>
          <a:endParaRPr lang="nl-NL"/>
        </a:p>
      </dgm:t>
    </dgm:pt>
    <dgm:pt modelId="{DDC1BA32-941A-4AF7-9A8A-9027EA570060}" type="sibTrans" cxnId="{BA956CBD-A624-4995-870F-54432F78E2C7}">
      <dgm:prSet/>
      <dgm:spPr/>
      <dgm:t>
        <a:bodyPr/>
        <a:lstStyle/>
        <a:p>
          <a:endParaRPr lang="nl-NL"/>
        </a:p>
      </dgm:t>
    </dgm:pt>
    <dgm:pt modelId="{DD4CB00B-23E9-4CE5-A1FF-C75D99AC883C}">
      <dgm:prSet/>
      <dgm:spPr/>
      <dgm:t>
        <a:bodyPr/>
        <a:lstStyle/>
        <a:p>
          <a:pPr rtl="0"/>
          <a:r>
            <a:rPr lang="nl-NL" dirty="0" smtClean="0"/>
            <a:t>Alle vezels van een motorische eenheid hebben dezelfde prikkeldrempel</a:t>
          </a:r>
          <a:endParaRPr lang="nl-NL" dirty="0"/>
        </a:p>
      </dgm:t>
    </dgm:pt>
    <dgm:pt modelId="{03AD57B2-DEB0-4B39-B8ED-79B69627F57B}" type="parTrans" cxnId="{33234AF2-5B77-4429-8448-35CE408B748D}">
      <dgm:prSet/>
      <dgm:spPr/>
      <dgm:t>
        <a:bodyPr/>
        <a:lstStyle/>
        <a:p>
          <a:endParaRPr lang="nl-NL"/>
        </a:p>
      </dgm:t>
    </dgm:pt>
    <dgm:pt modelId="{415F457C-07B4-4EC4-AC1C-D12B328BD84A}" type="sibTrans" cxnId="{33234AF2-5B77-4429-8448-35CE408B748D}">
      <dgm:prSet/>
      <dgm:spPr/>
      <dgm:t>
        <a:bodyPr/>
        <a:lstStyle/>
        <a:p>
          <a:endParaRPr lang="nl-NL"/>
        </a:p>
      </dgm:t>
    </dgm:pt>
    <dgm:pt modelId="{ECC49E80-E1AF-4EB7-BD41-C38210FD383A}">
      <dgm:prSet/>
      <dgm:spPr/>
      <dgm:t>
        <a:bodyPr/>
        <a:lstStyle/>
        <a:p>
          <a:pPr rtl="0"/>
          <a:r>
            <a:rPr lang="nl-NL" dirty="0" smtClean="0"/>
            <a:t>Boven de prikkeldrempel is de samentrekking maximaal = ‘</a:t>
          </a:r>
          <a:r>
            <a:rPr lang="nl-NL" b="1" u="sng" dirty="0" smtClean="0"/>
            <a:t>alles of niets</a:t>
          </a:r>
          <a:r>
            <a:rPr lang="nl-NL" dirty="0" smtClean="0"/>
            <a:t>’ (</a:t>
          </a:r>
          <a:r>
            <a:rPr lang="nl-NL" dirty="0" err="1" smtClean="0"/>
            <a:t>vergl</a:t>
          </a:r>
          <a:r>
            <a:rPr lang="nl-NL" dirty="0" smtClean="0"/>
            <a:t>. zenuwimpulsen)</a:t>
          </a:r>
          <a:endParaRPr lang="nl-NL" dirty="0"/>
        </a:p>
      </dgm:t>
    </dgm:pt>
    <dgm:pt modelId="{7FB3F558-F6E3-4CC6-9B03-266B3A84DD57}" type="parTrans" cxnId="{02F6A593-1230-4892-A4DE-723F0F09BF84}">
      <dgm:prSet/>
      <dgm:spPr/>
      <dgm:t>
        <a:bodyPr/>
        <a:lstStyle/>
        <a:p>
          <a:endParaRPr lang="nl-NL"/>
        </a:p>
      </dgm:t>
    </dgm:pt>
    <dgm:pt modelId="{3F14EDA9-7CA0-42F2-A676-FFBF301864D7}" type="sibTrans" cxnId="{02F6A593-1230-4892-A4DE-723F0F09BF84}">
      <dgm:prSet/>
      <dgm:spPr/>
      <dgm:t>
        <a:bodyPr/>
        <a:lstStyle/>
        <a:p>
          <a:endParaRPr lang="nl-NL"/>
        </a:p>
      </dgm:t>
    </dgm:pt>
    <dgm:pt modelId="{D263EFDC-DFF7-40B4-93D4-DF615813770A}" type="pres">
      <dgm:prSet presAssocID="{36ED5D4C-B19C-447D-B0FC-DCCE437732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16BEC9D-5899-4BD0-9AB6-DB0187ADD54E}" type="pres">
      <dgm:prSet presAssocID="{7D058BD4-4F35-4820-AD43-47EA84DADB6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07428BB-C3BE-4FF9-BF02-698C33F1FFDE}" type="pres">
      <dgm:prSet presAssocID="{805F5A09-0EBA-464B-A327-149D12C8C944}" presName="spacer" presStyleCnt="0"/>
      <dgm:spPr/>
    </dgm:pt>
    <dgm:pt modelId="{487D9EEA-A12B-4D25-814D-73E8707666E4}" type="pres">
      <dgm:prSet presAssocID="{13CCDB13-EDD8-4841-8C2F-A3F456C1322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23F03F8-0E2F-4650-82FC-45CF22FD726F}" type="pres">
      <dgm:prSet presAssocID="{273FF0E6-FB78-4228-91AE-B23CC358B335}" presName="spacer" presStyleCnt="0"/>
      <dgm:spPr/>
    </dgm:pt>
    <dgm:pt modelId="{7DD38889-C5B1-4FEB-8167-3177FD65FFA7}" type="pres">
      <dgm:prSet presAssocID="{A5717330-1075-49B7-A7B8-FE0382248D2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073D957-A64F-43EA-84C7-748F5419AC60}" type="pres">
      <dgm:prSet presAssocID="{DDC1BA32-941A-4AF7-9A8A-9027EA570060}" presName="spacer" presStyleCnt="0"/>
      <dgm:spPr/>
    </dgm:pt>
    <dgm:pt modelId="{8B33BC0A-56F7-4B97-9AC1-0AB22A0D8B6D}" type="pres">
      <dgm:prSet presAssocID="{DD4CB00B-23E9-4CE5-A1FF-C75D99AC883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FB73E23-8C58-4C42-ADA0-1196186FE9F3}" type="pres">
      <dgm:prSet presAssocID="{415F457C-07B4-4EC4-AC1C-D12B328BD84A}" presName="spacer" presStyleCnt="0"/>
      <dgm:spPr/>
    </dgm:pt>
    <dgm:pt modelId="{620D5A75-144C-4B17-8B85-A7B26F3F5E6E}" type="pres">
      <dgm:prSet presAssocID="{ECC49E80-E1AF-4EB7-BD41-C38210FD383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20B0500-43BD-4577-B146-BF12422F2738}" type="presOf" srcId="{13CCDB13-EDD8-4841-8C2F-A3F456C1322D}" destId="{487D9EEA-A12B-4D25-814D-73E8707666E4}" srcOrd="0" destOrd="0" presId="urn:microsoft.com/office/officeart/2005/8/layout/vList2"/>
    <dgm:cxn modelId="{8DADA67A-5E2B-4E15-B744-D89A382FBA08}" type="presOf" srcId="{DD4CB00B-23E9-4CE5-A1FF-C75D99AC883C}" destId="{8B33BC0A-56F7-4B97-9AC1-0AB22A0D8B6D}" srcOrd="0" destOrd="0" presId="urn:microsoft.com/office/officeart/2005/8/layout/vList2"/>
    <dgm:cxn modelId="{F47A2CEE-A025-494E-A09E-ADE7F9BD1BA9}" type="presOf" srcId="{36ED5D4C-B19C-447D-B0FC-DCCE43773246}" destId="{D263EFDC-DFF7-40B4-93D4-DF615813770A}" srcOrd="0" destOrd="0" presId="urn:microsoft.com/office/officeart/2005/8/layout/vList2"/>
    <dgm:cxn modelId="{42A8A6DA-9018-41F4-896A-7539F984A751}" srcId="{36ED5D4C-B19C-447D-B0FC-DCCE43773246}" destId="{13CCDB13-EDD8-4841-8C2F-A3F456C1322D}" srcOrd="1" destOrd="0" parTransId="{4CFDFE4A-7B63-4F91-AC9B-6AF43D227315}" sibTransId="{273FF0E6-FB78-4228-91AE-B23CC358B335}"/>
    <dgm:cxn modelId="{02F6A593-1230-4892-A4DE-723F0F09BF84}" srcId="{36ED5D4C-B19C-447D-B0FC-DCCE43773246}" destId="{ECC49E80-E1AF-4EB7-BD41-C38210FD383A}" srcOrd="4" destOrd="0" parTransId="{7FB3F558-F6E3-4CC6-9B03-266B3A84DD57}" sibTransId="{3F14EDA9-7CA0-42F2-A676-FFBF301864D7}"/>
    <dgm:cxn modelId="{99DCEEFC-20F3-48E9-9C36-F1E223D55BE7}" type="presOf" srcId="{7D058BD4-4F35-4820-AD43-47EA84DADB68}" destId="{F16BEC9D-5899-4BD0-9AB6-DB0187ADD54E}" srcOrd="0" destOrd="0" presId="urn:microsoft.com/office/officeart/2005/8/layout/vList2"/>
    <dgm:cxn modelId="{33234AF2-5B77-4429-8448-35CE408B748D}" srcId="{36ED5D4C-B19C-447D-B0FC-DCCE43773246}" destId="{DD4CB00B-23E9-4CE5-A1FF-C75D99AC883C}" srcOrd="3" destOrd="0" parTransId="{03AD57B2-DEB0-4B39-B8ED-79B69627F57B}" sibTransId="{415F457C-07B4-4EC4-AC1C-D12B328BD84A}"/>
    <dgm:cxn modelId="{765C81C1-C050-42AF-9A6D-122C580A30E5}" type="presOf" srcId="{ECC49E80-E1AF-4EB7-BD41-C38210FD383A}" destId="{620D5A75-144C-4B17-8B85-A7B26F3F5E6E}" srcOrd="0" destOrd="0" presId="urn:microsoft.com/office/officeart/2005/8/layout/vList2"/>
    <dgm:cxn modelId="{C56DF1D9-E0BC-41AA-9AE1-7AA14FA4E5D9}" type="presOf" srcId="{A5717330-1075-49B7-A7B8-FE0382248D21}" destId="{7DD38889-C5B1-4FEB-8167-3177FD65FFA7}" srcOrd="0" destOrd="0" presId="urn:microsoft.com/office/officeart/2005/8/layout/vList2"/>
    <dgm:cxn modelId="{9FACD79E-99BA-4C07-A928-291670482E87}" srcId="{36ED5D4C-B19C-447D-B0FC-DCCE43773246}" destId="{7D058BD4-4F35-4820-AD43-47EA84DADB68}" srcOrd="0" destOrd="0" parTransId="{EDFC7E75-3387-4593-BA6D-3815DCF2E508}" sibTransId="{805F5A09-0EBA-464B-A327-149D12C8C944}"/>
    <dgm:cxn modelId="{BA956CBD-A624-4995-870F-54432F78E2C7}" srcId="{36ED5D4C-B19C-447D-B0FC-DCCE43773246}" destId="{A5717330-1075-49B7-A7B8-FE0382248D21}" srcOrd="2" destOrd="0" parTransId="{E262CC8A-9251-4EFC-A6DF-386A9F352611}" sibTransId="{DDC1BA32-941A-4AF7-9A8A-9027EA570060}"/>
    <dgm:cxn modelId="{DC5176C7-7776-48CE-BD4D-16FA3095A65F}" type="presParOf" srcId="{D263EFDC-DFF7-40B4-93D4-DF615813770A}" destId="{F16BEC9D-5899-4BD0-9AB6-DB0187ADD54E}" srcOrd="0" destOrd="0" presId="urn:microsoft.com/office/officeart/2005/8/layout/vList2"/>
    <dgm:cxn modelId="{88DCB2C1-7C63-4CDF-8042-C219BE5F2EED}" type="presParOf" srcId="{D263EFDC-DFF7-40B4-93D4-DF615813770A}" destId="{107428BB-C3BE-4FF9-BF02-698C33F1FFDE}" srcOrd="1" destOrd="0" presId="urn:microsoft.com/office/officeart/2005/8/layout/vList2"/>
    <dgm:cxn modelId="{70B3140E-1B70-4B60-85EF-27C975BB7780}" type="presParOf" srcId="{D263EFDC-DFF7-40B4-93D4-DF615813770A}" destId="{487D9EEA-A12B-4D25-814D-73E8707666E4}" srcOrd="2" destOrd="0" presId="urn:microsoft.com/office/officeart/2005/8/layout/vList2"/>
    <dgm:cxn modelId="{6BD7BF54-1B65-4DC5-9C78-3E82D379285E}" type="presParOf" srcId="{D263EFDC-DFF7-40B4-93D4-DF615813770A}" destId="{123F03F8-0E2F-4650-82FC-45CF22FD726F}" srcOrd="3" destOrd="0" presId="urn:microsoft.com/office/officeart/2005/8/layout/vList2"/>
    <dgm:cxn modelId="{4EDA7F51-7BB1-4486-8DC3-6CC7864D9667}" type="presParOf" srcId="{D263EFDC-DFF7-40B4-93D4-DF615813770A}" destId="{7DD38889-C5B1-4FEB-8167-3177FD65FFA7}" srcOrd="4" destOrd="0" presId="urn:microsoft.com/office/officeart/2005/8/layout/vList2"/>
    <dgm:cxn modelId="{CAD29AC8-D0B1-462E-8133-F715DD2022D3}" type="presParOf" srcId="{D263EFDC-DFF7-40B4-93D4-DF615813770A}" destId="{D073D957-A64F-43EA-84C7-748F5419AC60}" srcOrd="5" destOrd="0" presId="urn:microsoft.com/office/officeart/2005/8/layout/vList2"/>
    <dgm:cxn modelId="{5597AE2D-4AA9-445B-A7ED-A440C45E2751}" type="presParOf" srcId="{D263EFDC-DFF7-40B4-93D4-DF615813770A}" destId="{8B33BC0A-56F7-4B97-9AC1-0AB22A0D8B6D}" srcOrd="6" destOrd="0" presId="urn:microsoft.com/office/officeart/2005/8/layout/vList2"/>
    <dgm:cxn modelId="{D1060C3A-8841-4829-B835-DC73FFF45654}" type="presParOf" srcId="{D263EFDC-DFF7-40B4-93D4-DF615813770A}" destId="{6FB73E23-8C58-4C42-ADA0-1196186FE9F3}" srcOrd="7" destOrd="0" presId="urn:microsoft.com/office/officeart/2005/8/layout/vList2"/>
    <dgm:cxn modelId="{E6ACC78C-CDBA-4B55-9549-F5EC7246D72C}" type="presParOf" srcId="{D263EFDC-DFF7-40B4-93D4-DF615813770A}" destId="{620D5A75-144C-4B17-8B85-A7B26F3F5E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4FD0F77-20D4-4157-B615-A9571441DC12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D5B87C18-021B-40C4-81AC-EB986B617C64}">
      <dgm:prSet/>
      <dgm:spPr/>
      <dgm:t>
        <a:bodyPr/>
        <a:lstStyle/>
        <a:p>
          <a:pPr rtl="0"/>
          <a:r>
            <a:rPr lang="nl-NL" dirty="0" smtClean="0"/>
            <a:t>Hoe verloopt de spiersamentrekking?</a:t>
          </a:r>
          <a:endParaRPr lang="nl-NL" dirty="0"/>
        </a:p>
      </dgm:t>
    </dgm:pt>
    <dgm:pt modelId="{301E45F3-843D-4AEB-9CB7-330D0C71543A}" type="parTrans" cxnId="{F1BD52E1-D3B4-4DA5-80D8-6FFB185E5E3B}">
      <dgm:prSet/>
      <dgm:spPr/>
      <dgm:t>
        <a:bodyPr/>
        <a:lstStyle/>
        <a:p>
          <a:endParaRPr lang="nl-NL"/>
        </a:p>
      </dgm:t>
    </dgm:pt>
    <dgm:pt modelId="{D6EF143F-D36C-43C9-8C2B-0BCD57CC3974}" type="sibTrans" cxnId="{F1BD52E1-D3B4-4DA5-80D8-6FFB185E5E3B}">
      <dgm:prSet/>
      <dgm:spPr/>
      <dgm:t>
        <a:bodyPr/>
        <a:lstStyle/>
        <a:p>
          <a:endParaRPr lang="nl-NL"/>
        </a:p>
      </dgm:t>
    </dgm:pt>
    <dgm:pt modelId="{7FD56168-8A71-4861-84C3-6F29475D3ADF}" type="pres">
      <dgm:prSet presAssocID="{D4FD0F77-20D4-4157-B615-A9571441DC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789F86BB-E155-42C1-A674-9CC57DC23757}" type="pres">
      <dgm:prSet presAssocID="{D5B87C18-021B-40C4-81AC-EB986B617C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1BD52E1-D3B4-4DA5-80D8-6FFB185E5E3B}" srcId="{D4FD0F77-20D4-4157-B615-A9571441DC12}" destId="{D5B87C18-021B-40C4-81AC-EB986B617C64}" srcOrd="0" destOrd="0" parTransId="{301E45F3-843D-4AEB-9CB7-330D0C71543A}" sibTransId="{D6EF143F-D36C-43C9-8C2B-0BCD57CC3974}"/>
    <dgm:cxn modelId="{F25ABA47-2C36-4E90-906A-F84CB4DA9A64}" type="presOf" srcId="{D5B87C18-021B-40C4-81AC-EB986B617C64}" destId="{789F86BB-E155-42C1-A674-9CC57DC23757}" srcOrd="0" destOrd="0" presId="urn:microsoft.com/office/officeart/2005/8/layout/vList2"/>
    <dgm:cxn modelId="{F39D283B-509A-4BC0-8FC3-A84B7F076560}" type="presOf" srcId="{D4FD0F77-20D4-4157-B615-A9571441DC12}" destId="{7FD56168-8A71-4861-84C3-6F29475D3ADF}" srcOrd="0" destOrd="0" presId="urn:microsoft.com/office/officeart/2005/8/layout/vList2"/>
    <dgm:cxn modelId="{2BD68E9C-FAE3-4889-9952-0E553EEB22A7}" type="presParOf" srcId="{7FD56168-8A71-4861-84C3-6F29475D3ADF}" destId="{789F86BB-E155-42C1-A674-9CC57DC2375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55DA5C1-BB86-4B42-87AF-B95E65DA35A7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AE4E65B3-70B1-4DCD-A9CF-2FE876941CB3}">
      <dgm:prSet/>
      <dgm:spPr/>
      <dgm:t>
        <a:bodyPr/>
        <a:lstStyle/>
        <a:p>
          <a:pPr algn="ctr" rtl="0"/>
          <a:r>
            <a:rPr lang="nl-NL" dirty="0" smtClean="0"/>
            <a:t>Dwarsgestreepte spier bestaat uit eiwitten </a:t>
          </a:r>
          <a:r>
            <a:rPr lang="nl-NL" dirty="0" err="1" smtClean="0"/>
            <a:t>actine</a:t>
          </a:r>
          <a:r>
            <a:rPr lang="nl-NL" dirty="0" smtClean="0"/>
            <a:t> (lichte) en </a:t>
          </a:r>
          <a:r>
            <a:rPr lang="nl-NL" dirty="0" err="1" smtClean="0"/>
            <a:t>myosine</a:t>
          </a:r>
          <a:r>
            <a:rPr lang="nl-NL" dirty="0" smtClean="0"/>
            <a:t> (donkere) filamenten</a:t>
          </a:r>
          <a:endParaRPr lang="nl-NL" dirty="0"/>
        </a:p>
      </dgm:t>
    </dgm:pt>
    <dgm:pt modelId="{2546082F-5E38-47DF-9A70-4A8611D28D0E}" type="parTrans" cxnId="{22412FB3-5146-47DD-8653-393210E2449B}">
      <dgm:prSet/>
      <dgm:spPr/>
      <dgm:t>
        <a:bodyPr/>
        <a:lstStyle/>
        <a:p>
          <a:pPr algn="ctr"/>
          <a:endParaRPr lang="nl-NL"/>
        </a:p>
      </dgm:t>
    </dgm:pt>
    <dgm:pt modelId="{F17D29DB-70A7-4715-8FAF-2C66F35341C2}" type="sibTrans" cxnId="{22412FB3-5146-47DD-8653-393210E2449B}">
      <dgm:prSet/>
      <dgm:spPr/>
      <dgm:t>
        <a:bodyPr/>
        <a:lstStyle/>
        <a:p>
          <a:pPr algn="ctr"/>
          <a:endParaRPr lang="nl-NL"/>
        </a:p>
      </dgm:t>
    </dgm:pt>
    <dgm:pt modelId="{F8F4BB28-5774-4AD6-9023-2F473F9D1084}">
      <dgm:prSet/>
      <dgm:spPr/>
      <dgm:t>
        <a:bodyPr/>
        <a:lstStyle/>
        <a:p>
          <a:pPr algn="ctr" rtl="0"/>
          <a:r>
            <a:rPr lang="nl-NL" dirty="0" smtClean="0"/>
            <a:t>Het verschil zie je als een dwarsgestreept patroon</a:t>
          </a:r>
          <a:endParaRPr lang="nl-NL" dirty="0"/>
        </a:p>
      </dgm:t>
    </dgm:pt>
    <dgm:pt modelId="{403671D6-7D1C-42CC-BAC6-A39182349303}" type="parTrans" cxnId="{C374182F-AA4F-4FEA-9947-5A478A7BEACB}">
      <dgm:prSet/>
      <dgm:spPr/>
      <dgm:t>
        <a:bodyPr/>
        <a:lstStyle/>
        <a:p>
          <a:pPr algn="ctr"/>
          <a:endParaRPr lang="nl-NL"/>
        </a:p>
      </dgm:t>
    </dgm:pt>
    <dgm:pt modelId="{DE5B2194-906E-4917-ACA2-3EB9511C9A8E}" type="sibTrans" cxnId="{C374182F-AA4F-4FEA-9947-5A478A7BEACB}">
      <dgm:prSet/>
      <dgm:spPr/>
      <dgm:t>
        <a:bodyPr/>
        <a:lstStyle/>
        <a:p>
          <a:pPr algn="ctr"/>
          <a:endParaRPr lang="nl-NL"/>
        </a:p>
      </dgm:t>
    </dgm:pt>
    <dgm:pt modelId="{B81D6628-45AE-4697-9983-F5B81A21874A}">
      <dgm:prSet/>
      <dgm:spPr/>
      <dgm:t>
        <a:bodyPr/>
        <a:lstStyle/>
        <a:p>
          <a:pPr algn="ctr" rtl="0"/>
          <a:r>
            <a:rPr lang="nl-NL" dirty="0" smtClean="0"/>
            <a:t>Bij impuls schuiven de </a:t>
          </a:r>
          <a:r>
            <a:rPr lang="nl-NL" dirty="0" err="1" smtClean="0"/>
            <a:t>actine</a:t>
          </a:r>
          <a:r>
            <a:rPr lang="nl-NL" dirty="0" smtClean="0"/>
            <a:t> en </a:t>
          </a:r>
          <a:r>
            <a:rPr lang="nl-NL" dirty="0" err="1" smtClean="0"/>
            <a:t>myosine</a:t>
          </a:r>
          <a:r>
            <a:rPr lang="nl-NL" dirty="0" smtClean="0"/>
            <a:t> filamenten in elkaar: spier trekt samen</a:t>
          </a:r>
          <a:endParaRPr lang="nl-NL" dirty="0"/>
        </a:p>
      </dgm:t>
    </dgm:pt>
    <dgm:pt modelId="{FF4B97AA-D939-4292-8AC2-CAB6E9A1C1DF}" type="parTrans" cxnId="{66AEF844-BA36-43D4-8655-0DF6B2744B80}">
      <dgm:prSet/>
      <dgm:spPr/>
      <dgm:t>
        <a:bodyPr/>
        <a:lstStyle/>
        <a:p>
          <a:pPr algn="ctr"/>
          <a:endParaRPr lang="nl-NL"/>
        </a:p>
      </dgm:t>
    </dgm:pt>
    <dgm:pt modelId="{3BED87CC-87FE-46E6-A590-8F8AB9E99512}" type="sibTrans" cxnId="{66AEF844-BA36-43D4-8655-0DF6B2744B80}">
      <dgm:prSet/>
      <dgm:spPr/>
      <dgm:t>
        <a:bodyPr/>
        <a:lstStyle/>
        <a:p>
          <a:pPr algn="ctr"/>
          <a:endParaRPr lang="nl-NL"/>
        </a:p>
      </dgm:t>
    </dgm:pt>
    <dgm:pt modelId="{47FE6788-5BC3-4891-A2A0-E09769452545}">
      <dgm:prSet/>
      <dgm:spPr/>
      <dgm:t>
        <a:bodyPr/>
        <a:lstStyle/>
        <a:p>
          <a:pPr algn="ctr" rtl="0"/>
          <a:r>
            <a:rPr lang="nl-NL" dirty="0" smtClean="0"/>
            <a:t>Lichte banden worden smal, donkere banden blijven even </a:t>
          </a:r>
          <a:r>
            <a:rPr lang="nl-NL" dirty="0" err="1" smtClean="0"/>
            <a:t>rbeed</a:t>
          </a:r>
          <a:endParaRPr lang="nl-NL" dirty="0"/>
        </a:p>
      </dgm:t>
    </dgm:pt>
    <dgm:pt modelId="{3B923B5E-A49F-4594-BAEC-DC7325E152BD}" type="parTrans" cxnId="{48F18DE0-28AD-4A92-9B1B-CD7D632B30D8}">
      <dgm:prSet/>
      <dgm:spPr/>
      <dgm:t>
        <a:bodyPr/>
        <a:lstStyle/>
        <a:p>
          <a:pPr algn="ctr"/>
          <a:endParaRPr lang="nl-NL"/>
        </a:p>
      </dgm:t>
    </dgm:pt>
    <dgm:pt modelId="{5914A1E6-6FB2-4AA6-90E1-EFFE66921D96}" type="sibTrans" cxnId="{48F18DE0-28AD-4A92-9B1B-CD7D632B30D8}">
      <dgm:prSet/>
      <dgm:spPr/>
      <dgm:t>
        <a:bodyPr/>
        <a:lstStyle/>
        <a:p>
          <a:pPr algn="ctr"/>
          <a:endParaRPr lang="nl-NL"/>
        </a:p>
      </dgm:t>
    </dgm:pt>
    <dgm:pt modelId="{7F9708A5-3A42-4A49-A4AF-AF9B05094631}">
      <dgm:prSet/>
      <dgm:spPr/>
      <dgm:t>
        <a:bodyPr/>
        <a:lstStyle/>
        <a:p>
          <a:pPr algn="ctr" rtl="0"/>
          <a:r>
            <a:rPr lang="nl-NL" dirty="0" smtClean="0"/>
            <a:t>Impulsen voor samentrekken en ontspannen gaan naar verschillen motorische eenheden: tegengaan van moeheid</a:t>
          </a:r>
          <a:endParaRPr lang="nl-NL" dirty="0"/>
        </a:p>
      </dgm:t>
    </dgm:pt>
    <dgm:pt modelId="{165333E3-E617-4815-A0A3-FDC28F8C383C}" type="parTrans" cxnId="{18926991-8423-455B-BCA0-83E78A32A446}">
      <dgm:prSet/>
      <dgm:spPr/>
      <dgm:t>
        <a:bodyPr/>
        <a:lstStyle/>
        <a:p>
          <a:pPr algn="ctr"/>
          <a:endParaRPr lang="nl-NL"/>
        </a:p>
      </dgm:t>
    </dgm:pt>
    <dgm:pt modelId="{E493241D-4B18-4ECD-A64F-5225D3B5BC49}" type="sibTrans" cxnId="{18926991-8423-455B-BCA0-83E78A32A446}">
      <dgm:prSet/>
      <dgm:spPr/>
      <dgm:t>
        <a:bodyPr/>
        <a:lstStyle/>
        <a:p>
          <a:pPr algn="ctr"/>
          <a:endParaRPr lang="nl-NL"/>
        </a:p>
      </dgm:t>
    </dgm:pt>
    <dgm:pt modelId="{6311B9D2-1CFC-4AFA-AC7D-24C4C8F1A545}" type="pres">
      <dgm:prSet presAssocID="{D55DA5C1-BB86-4B42-87AF-B95E65DA35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B784357-AE3F-4DC4-B0C6-697B6EAA1323}" type="pres">
      <dgm:prSet presAssocID="{AE4E65B3-70B1-4DCD-A9CF-2FE876941CB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DF94EB6-3690-46C8-BB48-2EFF0AA8F3B8}" type="pres">
      <dgm:prSet presAssocID="{F17D29DB-70A7-4715-8FAF-2C66F35341C2}" presName="spacer" presStyleCnt="0"/>
      <dgm:spPr/>
    </dgm:pt>
    <dgm:pt modelId="{C35B9978-8AAB-4C68-8E4C-A878451C7212}" type="pres">
      <dgm:prSet presAssocID="{F8F4BB28-5774-4AD6-9023-2F473F9D108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053F610-0C3E-456B-BB64-BEDC7B068543}" type="pres">
      <dgm:prSet presAssocID="{DE5B2194-906E-4917-ACA2-3EB9511C9A8E}" presName="spacer" presStyleCnt="0"/>
      <dgm:spPr/>
    </dgm:pt>
    <dgm:pt modelId="{8A1FD2D8-B0A1-4979-935F-9C2E859C02A2}" type="pres">
      <dgm:prSet presAssocID="{B81D6628-45AE-4697-9983-F5B81A21874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1CD5C86-DB61-458C-871F-33A463A21EA8}" type="pres">
      <dgm:prSet presAssocID="{3BED87CC-87FE-46E6-A590-8F8AB9E99512}" presName="spacer" presStyleCnt="0"/>
      <dgm:spPr/>
    </dgm:pt>
    <dgm:pt modelId="{62BBB13B-F5D9-4F4E-8CC8-50446B51F1EF}" type="pres">
      <dgm:prSet presAssocID="{47FE6788-5BC3-4891-A2A0-E0976945254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BC708D3-DF42-44E5-98E8-E33E474BA70A}" type="pres">
      <dgm:prSet presAssocID="{5914A1E6-6FB2-4AA6-90E1-EFFE66921D96}" presName="spacer" presStyleCnt="0"/>
      <dgm:spPr/>
    </dgm:pt>
    <dgm:pt modelId="{C4334F7C-20F2-408D-828D-EE92ECBD6581}" type="pres">
      <dgm:prSet presAssocID="{7F9708A5-3A42-4A49-A4AF-AF9B0509463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6AEF844-BA36-43D4-8655-0DF6B2744B80}" srcId="{D55DA5C1-BB86-4B42-87AF-B95E65DA35A7}" destId="{B81D6628-45AE-4697-9983-F5B81A21874A}" srcOrd="2" destOrd="0" parTransId="{FF4B97AA-D939-4292-8AC2-CAB6E9A1C1DF}" sibTransId="{3BED87CC-87FE-46E6-A590-8F8AB9E99512}"/>
    <dgm:cxn modelId="{22412FB3-5146-47DD-8653-393210E2449B}" srcId="{D55DA5C1-BB86-4B42-87AF-B95E65DA35A7}" destId="{AE4E65B3-70B1-4DCD-A9CF-2FE876941CB3}" srcOrd="0" destOrd="0" parTransId="{2546082F-5E38-47DF-9A70-4A8611D28D0E}" sibTransId="{F17D29DB-70A7-4715-8FAF-2C66F35341C2}"/>
    <dgm:cxn modelId="{18926991-8423-455B-BCA0-83E78A32A446}" srcId="{D55DA5C1-BB86-4B42-87AF-B95E65DA35A7}" destId="{7F9708A5-3A42-4A49-A4AF-AF9B05094631}" srcOrd="4" destOrd="0" parTransId="{165333E3-E617-4815-A0A3-FDC28F8C383C}" sibTransId="{E493241D-4B18-4ECD-A64F-5225D3B5BC49}"/>
    <dgm:cxn modelId="{22C654D0-640A-41F9-812E-92B0EF4CFD73}" type="presOf" srcId="{B81D6628-45AE-4697-9983-F5B81A21874A}" destId="{8A1FD2D8-B0A1-4979-935F-9C2E859C02A2}" srcOrd="0" destOrd="0" presId="urn:microsoft.com/office/officeart/2005/8/layout/vList2"/>
    <dgm:cxn modelId="{C374182F-AA4F-4FEA-9947-5A478A7BEACB}" srcId="{D55DA5C1-BB86-4B42-87AF-B95E65DA35A7}" destId="{F8F4BB28-5774-4AD6-9023-2F473F9D1084}" srcOrd="1" destOrd="0" parTransId="{403671D6-7D1C-42CC-BAC6-A39182349303}" sibTransId="{DE5B2194-906E-4917-ACA2-3EB9511C9A8E}"/>
    <dgm:cxn modelId="{877102AE-8F55-4B47-B423-AF34EA50751D}" type="presOf" srcId="{F8F4BB28-5774-4AD6-9023-2F473F9D1084}" destId="{C35B9978-8AAB-4C68-8E4C-A878451C7212}" srcOrd="0" destOrd="0" presId="urn:microsoft.com/office/officeart/2005/8/layout/vList2"/>
    <dgm:cxn modelId="{3566B21B-00C0-48E8-8AF1-43B021D2CEC7}" type="presOf" srcId="{D55DA5C1-BB86-4B42-87AF-B95E65DA35A7}" destId="{6311B9D2-1CFC-4AFA-AC7D-24C4C8F1A545}" srcOrd="0" destOrd="0" presId="urn:microsoft.com/office/officeart/2005/8/layout/vList2"/>
    <dgm:cxn modelId="{8E2F8DA4-D762-462F-9AB3-A6350328BFF5}" type="presOf" srcId="{AE4E65B3-70B1-4DCD-A9CF-2FE876941CB3}" destId="{4B784357-AE3F-4DC4-B0C6-697B6EAA1323}" srcOrd="0" destOrd="0" presId="urn:microsoft.com/office/officeart/2005/8/layout/vList2"/>
    <dgm:cxn modelId="{56E6DCE8-D08C-4157-A724-80C058D3ED23}" type="presOf" srcId="{7F9708A5-3A42-4A49-A4AF-AF9B05094631}" destId="{C4334F7C-20F2-408D-828D-EE92ECBD6581}" srcOrd="0" destOrd="0" presId="urn:microsoft.com/office/officeart/2005/8/layout/vList2"/>
    <dgm:cxn modelId="{EA1CA948-AF74-40F5-9091-DE3B3DF02CD3}" type="presOf" srcId="{47FE6788-5BC3-4891-A2A0-E09769452545}" destId="{62BBB13B-F5D9-4F4E-8CC8-50446B51F1EF}" srcOrd="0" destOrd="0" presId="urn:microsoft.com/office/officeart/2005/8/layout/vList2"/>
    <dgm:cxn modelId="{48F18DE0-28AD-4A92-9B1B-CD7D632B30D8}" srcId="{D55DA5C1-BB86-4B42-87AF-B95E65DA35A7}" destId="{47FE6788-5BC3-4891-A2A0-E09769452545}" srcOrd="3" destOrd="0" parTransId="{3B923B5E-A49F-4594-BAEC-DC7325E152BD}" sibTransId="{5914A1E6-6FB2-4AA6-90E1-EFFE66921D96}"/>
    <dgm:cxn modelId="{BD8969B1-E7FC-4305-B270-311515A16E98}" type="presParOf" srcId="{6311B9D2-1CFC-4AFA-AC7D-24C4C8F1A545}" destId="{4B784357-AE3F-4DC4-B0C6-697B6EAA1323}" srcOrd="0" destOrd="0" presId="urn:microsoft.com/office/officeart/2005/8/layout/vList2"/>
    <dgm:cxn modelId="{C8253273-7161-40BF-A61D-A8B4D615E123}" type="presParOf" srcId="{6311B9D2-1CFC-4AFA-AC7D-24C4C8F1A545}" destId="{4DF94EB6-3690-46C8-BB48-2EFF0AA8F3B8}" srcOrd="1" destOrd="0" presId="urn:microsoft.com/office/officeart/2005/8/layout/vList2"/>
    <dgm:cxn modelId="{A9898CAD-1A56-4205-AD71-731FDA6A53D8}" type="presParOf" srcId="{6311B9D2-1CFC-4AFA-AC7D-24C4C8F1A545}" destId="{C35B9978-8AAB-4C68-8E4C-A878451C7212}" srcOrd="2" destOrd="0" presId="urn:microsoft.com/office/officeart/2005/8/layout/vList2"/>
    <dgm:cxn modelId="{4F005992-5B4B-417B-B841-AEB744AF55C5}" type="presParOf" srcId="{6311B9D2-1CFC-4AFA-AC7D-24C4C8F1A545}" destId="{F053F610-0C3E-456B-BB64-BEDC7B068543}" srcOrd="3" destOrd="0" presId="urn:microsoft.com/office/officeart/2005/8/layout/vList2"/>
    <dgm:cxn modelId="{CC73170F-DE0A-4693-BEAA-FE4C9C74298A}" type="presParOf" srcId="{6311B9D2-1CFC-4AFA-AC7D-24C4C8F1A545}" destId="{8A1FD2D8-B0A1-4979-935F-9C2E859C02A2}" srcOrd="4" destOrd="0" presId="urn:microsoft.com/office/officeart/2005/8/layout/vList2"/>
    <dgm:cxn modelId="{A095299D-BBF4-4363-9E71-D983E23F7EFE}" type="presParOf" srcId="{6311B9D2-1CFC-4AFA-AC7D-24C4C8F1A545}" destId="{41CD5C86-DB61-458C-871F-33A463A21EA8}" srcOrd="5" destOrd="0" presId="urn:microsoft.com/office/officeart/2005/8/layout/vList2"/>
    <dgm:cxn modelId="{C4574449-08E6-449C-AC14-227353ECABD3}" type="presParOf" srcId="{6311B9D2-1CFC-4AFA-AC7D-24C4C8F1A545}" destId="{62BBB13B-F5D9-4F4E-8CC8-50446B51F1EF}" srcOrd="6" destOrd="0" presId="urn:microsoft.com/office/officeart/2005/8/layout/vList2"/>
    <dgm:cxn modelId="{987C8203-03D4-4AE6-8A9D-187345B7FFB9}" type="presParOf" srcId="{6311B9D2-1CFC-4AFA-AC7D-24C4C8F1A545}" destId="{BBC708D3-DF42-44E5-98E8-E33E474BA70A}" srcOrd="7" destOrd="0" presId="urn:microsoft.com/office/officeart/2005/8/layout/vList2"/>
    <dgm:cxn modelId="{7253BFC4-A7F9-4719-9BC6-39A4C0924335}" type="presParOf" srcId="{6311B9D2-1CFC-4AFA-AC7D-24C4C8F1A545}" destId="{C4334F7C-20F2-408D-828D-EE92ECBD658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DC3A001-5489-451C-B1FE-A9963CAB445A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5A692C1A-5D6A-49FF-AB5D-9F0755DB6B41}">
      <dgm:prSet/>
      <dgm:spPr/>
      <dgm:t>
        <a:bodyPr/>
        <a:lstStyle/>
        <a:p>
          <a:pPr rtl="0"/>
          <a:r>
            <a:rPr lang="nl-NL" dirty="0" smtClean="0"/>
            <a:t>Energievoorziening van de spier</a:t>
          </a:r>
          <a:endParaRPr lang="nl-NL" dirty="0"/>
        </a:p>
      </dgm:t>
    </dgm:pt>
    <dgm:pt modelId="{E0A39E23-C4A3-4493-AE50-809FEAA8CD41}" type="parTrans" cxnId="{C4A8D970-EEEB-4B45-B653-982FBD0E02B0}">
      <dgm:prSet/>
      <dgm:spPr/>
      <dgm:t>
        <a:bodyPr/>
        <a:lstStyle/>
        <a:p>
          <a:endParaRPr lang="nl-NL"/>
        </a:p>
      </dgm:t>
    </dgm:pt>
    <dgm:pt modelId="{EAFDC64E-B57B-4F3E-AE4E-B4C8EF29350C}" type="sibTrans" cxnId="{C4A8D970-EEEB-4B45-B653-982FBD0E02B0}">
      <dgm:prSet/>
      <dgm:spPr/>
      <dgm:t>
        <a:bodyPr/>
        <a:lstStyle/>
        <a:p>
          <a:endParaRPr lang="nl-NL"/>
        </a:p>
      </dgm:t>
    </dgm:pt>
    <dgm:pt modelId="{BE6AA84C-2343-4EB6-8952-74584075B3CB}" type="pres">
      <dgm:prSet presAssocID="{3DC3A001-5489-451C-B1FE-A9963CAB44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4845BB6-93DA-450A-9DF5-4418E4AF0A0F}" type="pres">
      <dgm:prSet presAssocID="{5A692C1A-5D6A-49FF-AB5D-9F0755DB6B4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4A8D970-EEEB-4B45-B653-982FBD0E02B0}" srcId="{3DC3A001-5489-451C-B1FE-A9963CAB445A}" destId="{5A692C1A-5D6A-49FF-AB5D-9F0755DB6B41}" srcOrd="0" destOrd="0" parTransId="{E0A39E23-C4A3-4493-AE50-809FEAA8CD41}" sibTransId="{EAFDC64E-B57B-4F3E-AE4E-B4C8EF29350C}"/>
    <dgm:cxn modelId="{1FC06427-68BB-4595-99B3-05988AEA5B66}" type="presOf" srcId="{5A692C1A-5D6A-49FF-AB5D-9F0755DB6B41}" destId="{44845BB6-93DA-450A-9DF5-4418E4AF0A0F}" srcOrd="0" destOrd="0" presId="urn:microsoft.com/office/officeart/2005/8/layout/vList2"/>
    <dgm:cxn modelId="{32449B15-4436-4320-B97F-AE8F5D68E94A}" type="presOf" srcId="{3DC3A001-5489-451C-B1FE-A9963CAB445A}" destId="{BE6AA84C-2343-4EB6-8952-74584075B3CB}" srcOrd="0" destOrd="0" presId="urn:microsoft.com/office/officeart/2005/8/layout/vList2"/>
    <dgm:cxn modelId="{603D74DA-007F-470B-841C-5C2D6E1B203E}" type="presParOf" srcId="{BE6AA84C-2343-4EB6-8952-74584075B3CB}" destId="{44845BB6-93DA-450A-9DF5-4418E4AF0A0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46F3AC1-3608-4499-96A8-C1B92D5164AB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F959D6CB-46D5-468A-8A37-E0383F94CF7D}">
      <dgm:prSet/>
      <dgm:spPr/>
      <dgm:t>
        <a:bodyPr/>
        <a:lstStyle/>
        <a:p>
          <a:pPr algn="ctr" rtl="0"/>
          <a:r>
            <a:rPr lang="nl-NL" dirty="0" smtClean="0"/>
            <a:t>Spiervezel bestaat uit groot aantal spierfibrillen</a:t>
          </a:r>
          <a:endParaRPr lang="nl-NL" dirty="0"/>
        </a:p>
      </dgm:t>
    </dgm:pt>
    <dgm:pt modelId="{531A9343-1BED-4273-BA05-A45CA00F6E83}" type="parTrans" cxnId="{41B09587-85B3-4051-AC54-1C95A895EE3E}">
      <dgm:prSet/>
      <dgm:spPr/>
      <dgm:t>
        <a:bodyPr/>
        <a:lstStyle/>
        <a:p>
          <a:pPr algn="ctr"/>
          <a:endParaRPr lang="nl-NL"/>
        </a:p>
      </dgm:t>
    </dgm:pt>
    <dgm:pt modelId="{8556FE36-A54E-4B6D-AE54-EEA5DF9B8462}" type="sibTrans" cxnId="{41B09587-85B3-4051-AC54-1C95A895EE3E}">
      <dgm:prSet/>
      <dgm:spPr/>
      <dgm:t>
        <a:bodyPr/>
        <a:lstStyle/>
        <a:p>
          <a:pPr algn="ctr"/>
          <a:endParaRPr lang="nl-NL"/>
        </a:p>
      </dgm:t>
    </dgm:pt>
    <dgm:pt modelId="{D31CBFF0-F79E-4F3A-9F6C-B0EAF08989B6}">
      <dgm:prSet/>
      <dgm:spPr/>
      <dgm:t>
        <a:bodyPr/>
        <a:lstStyle/>
        <a:p>
          <a:pPr algn="ctr" rtl="0"/>
          <a:r>
            <a:rPr lang="nl-NL" dirty="0" smtClean="0"/>
            <a:t>Tussen de spierfibrillen liggen veel </a:t>
          </a:r>
          <a:r>
            <a:rPr lang="nl-NL" dirty="0" err="1" smtClean="0"/>
            <a:t>mitochondrieën</a:t>
          </a:r>
          <a:r>
            <a:rPr lang="nl-NL" dirty="0" smtClean="0"/>
            <a:t> en glycogeenkorrels (opslag)</a:t>
          </a:r>
          <a:endParaRPr lang="nl-NL" dirty="0"/>
        </a:p>
      </dgm:t>
    </dgm:pt>
    <dgm:pt modelId="{34240689-F8C9-400F-96C0-8F3AFC39D6D0}" type="parTrans" cxnId="{C9BA29B6-6B22-4CA7-B23D-F2C7BD1CACD6}">
      <dgm:prSet/>
      <dgm:spPr/>
      <dgm:t>
        <a:bodyPr/>
        <a:lstStyle/>
        <a:p>
          <a:pPr algn="ctr"/>
          <a:endParaRPr lang="nl-NL"/>
        </a:p>
      </dgm:t>
    </dgm:pt>
    <dgm:pt modelId="{60F693B5-408C-4E63-82A5-6AF5EE67CD8D}" type="sibTrans" cxnId="{C9BA29B6-6B22-4CA7-B23D-F2C7BD1CACD6}">
      <dgm:prSet/>
      <dgm:spPr/>
      <dgm:t>
        <a:bodyPr/>
        <a:lstStyle/>
        <a:p>
          <a:pPr algn="ctr"/>
          <a:endParaRPr lang="nl-NL"/>
        </a:p>
      </dgm:t>
    </dgm:pt>
    <dgm:pt modelId="{8F10BD48-B8F3-4802-B484-48D58A7EC469}">
      <dgm:prSet/>
      <dgm:spPr/>
      <dgm:t>
        <a:bodyPr/>
        <a:lstStyle/>
        <a:p>
          <a:pPr algn="ctr" rtl="0"/>
          <a:r>
            <a:rPr lang="nl-NL" dirty="0" smtClean="0"/>
            <a:t>Glycogeen </a:t>
          </a:r>
          <a:r>
            <a:rPr lang="nl-NL" dirty="0" smtClean="0">
              <a:sym typeface="Wingdings"/>
            </a:rPr>
            <a:t></a:t>
          </a:r>
          <a:r>
            <a:rPr lang="nl-NL" dirty="0" smtClean="0"/>
            <a:t> glucose</a:t>
          </a:r>
          <a:endParaRPr lang="nl-NL" dirty="0"/>
        </a:p>
      </dgm:t>
    </dgm:pt>
    <dgm:pt modelId="{75F41ADB-E35A-41C7-927C-D2F4ADD02E0E}" type="parTrans" cxnId="{7D7FEEB6-CB6F-4C59-8F7A-FBD8973A4858}">
      <dgm:prSet/>
      <dgm:spPr/>
      <dgm:t>
        <a:bodyPr/>
        <a:lstStyle/>
        <a:p>
          <a:pPr algn="ctr"/>
          <a:endParaRPr lang="nl-NL"/>
        </a:p>
      </dgm:t>
    </dgm:pt>
    <dgm:pt modelId="{88632665-F889-48A3-9BC1-542095CFF573}" type="sibTrans" cxnId="{7D7FEEB6-CB6F-4C59-8F7A-FBD8973A4858}">
      <dgm:prSet/>
      <dgm:spPr/>
      <dgm:t>
        <a:bodyPr/>
        <a:lstStyle/>
        <a:p>
          <a:pPr algn="ctr"/>
          <a:endParaRPr lang="nl-NL"/>
        </a:p>
      </dgm:t>
    </dgm:pt>
    <dgm:pt modelId="{271598A3-EA89-4A03-B04A-E89361326A73}">
      <dgm:prSet/>
      <dgm:spPr/>
      <dgm:t>
        <a:bodyPr/>
        <a:lstStyle/>
        <a:p>
          <a:pPr algn="ctr" rtl="0"/>
          <a:r>
            <a:rPr lang="nl-NL" dirty="0" err="1" smtClean="0"/>
            <a:t>Mitochondrieën</a:t>
          </a:r>
          <a:r>
            <a:rPr lang="nl-NL" dirty="0" smtClean="0"/>
            <a:t> </a:t>
          </a:r>
          <a:r>
            <a:rPr lang="nl-NL" dirty="0" smtClean="0">
              <a:sym typeface="Wingdings"/>
            </a:rPr>
            <a:t></a:t>
          </a:r>
          <a:r>
            <a:rPr lang="nl-NL" dirty="0" smtClean="0"/>
            <a:t> verbranding van glucose </a:t>
          </a:r>
          <a:r>
            <a:rPr lang="nl-NL" dirty="0" smtClean="0">
              <a:sym typeface="Wingdings"/>
            </a:rPr>
            <a:t></a:t>
          </a:r>
          <a:r>
            <a:rPr lang="nl-NL" dirty="0" smtClean="0"/>
            <a:t> energie</a:t>
          </a:r>
          <a:endParaRPr lang="nl-NL" dirty="0"/>
        </a:p>
      </dgm:t>
    </dgm:pt>
    <dgm:pt modelId="{908EA0F0-FA7C-4DE2-9B7E-676CBED3823F}" type="parTrans" cxnId="{BDEC6483-BD3E-4C56-B90C-171CB42DF248}">
      <dgm:prSet/>
      <dgm:spPr/>
      <dgm:t>
        <a:bodyPr/>
        <a:lstStyle/>
        <a:p>
          <a:pPr algn="ctr"/>
          <a:endParaRPr lang="nl-NL"/>
        </a:p>
      </dgm:t>
    </dgm:pt>
    <dgm:pt modelId="{3BE8E023-5EF6-463E-AA21-B74C31297AC1}" type="sibTrans" cxnId="{BDEC6483-BD3E-4C56-B90C-171CB42DF248}">
      <dgm:prSet/>
      <dgm:spPr/>
      <dgm:t>
        <a:bodyPr/>
        <a:lstStyle/>
        <a:p>
          <a:pPr algn="ctr"/>
          <a:endParaRPr lang="nl-NL"/>
        </a:p>
      </dgm:t>
    </dgm:pt>
    <dgm:pt modelId="{1D1EC715-0B37-4C2A-947C-37B771FD4D49}" type="pres">
      <dgm:prSet presAssocID="{746F3AC1-3608-4499-96A8-C1B92D5164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F9C26D1-5935-4209-B538-1FDAAB814E6C}" type="pres">
      <dgm:prSet presAssocID="{F959D6CB-46D5-468A-8A37-E0383F94CF7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3293F9A-4569-456E-8346-30EBF2D8E2D0}" type="pres">
      <dgm:prSet presAssocID="{8556FE36-A54E-4B6D-AE54-EEA5DF9B8462}" presName="spacer" presStyleCnt="0"/>
      <dgm:spPr/>
    </dgm:pt>
    <dgm:pt modelId="{F9650530-DABF-4632-9C9B-75A6F44AA8D5}" type="pres">
      <dgm:prSet presAssocID="{D31CBFF0-F79E-4F3A-9F6C-B0EAF08989B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264D680-CC86-45B0-8C16-C6AC9A13B25D}" type="pres">
      <dgm:prSet presAssocID="{60F693B5-408C-4E63-82A5-6AF5EE67CD8D}" presName="spacer" presStyleCnt="0"/>
      <dgm:spPr/>
    </dgm:pt>
    <dgm:pt modelId="{49376064-A74B-4335-ADF3-8B2F5FDE2EF2}" type="pres">
      <dgm:prSet presAssocID="{8F10BD48-B8F3-4802-B484-48D58A7EC46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FB8372A-27BD-4D97-8B62-76F051ADCE0B}" type="pres">
      <dgm:prSet presAssocID="{88632665-F889-48A3-9BC1-542095CFF573}" presName="spacer" presStyleCnt="0"/>
      <dgm:spPr/>
    </dgm:pt>
    <dgm:pt modelId="{07D530BE-28E8-4389-92E2-D2702144AEF6}" type="pres">
      <dgm:prSet presAssocID="{271598A3-EA89-4A03-B04A-E89361326A7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9BA29B6-6B22-4CA7-B23D-F2C7BD1CACD6}" srcId="{746F3AC1-3608-4499-96A8-C1B92D5164AB}" destId="{D31CBFF0-F79E-4F3A-9F6C-B0EAF08989B6}" srcOrd="1" destOrd="0" parTransId="{34240689-F8C9-400F-96C0-8F3AFC39D6D0}" sibTransId="{60F693B5-408C-4E63-82A5-6AF5EE67CD8D}"/>
    <dgm:cxn modelId="{A85AD3A3-1C58-4251-A749-CE103B5F0181}" type="presOf" srcId="{8F10BD48-B8F3-4802-B484-48D58A7EC469}" destId="{49376064-A74B-4335-ADF3-8B2F5FDE2EF2}" srcOrd="0" destOrd="0" presId="urn:microsoft.com/office/officeart/2005/8/layout/vList2"/>
    <dgm:cxn modelId="{7D7FEEB6-CB6F-4C59-8F7A-FBD8973A4858}" srcId="{746F3AC1-3608-4499-96A8-C1B92D5164AB}" destId="{8F10BD48-B8F3-4802-B484-48D58A7EC469}" srcOrd="2" destOrd="0" parTransId="{75F41ADB-E35A-41C7-927C-D2F4ADD02E0E}" sibTransId="{88632665-F889-48A3-9BC1-542095CFF573}"/>
    <dgm:cxn modelId="{41B09587-85B3-4051-AC54-1C95A895EE3E}" srcId="{746F3AC1-3608-4499-96A8-C1B92D5164AB}" destId="{F959D6CB-46D5-468A-8A37-E0383F94CF7D}" srcOrd="0" destOrd="0" parTransId="{531A9343-1BED-4273-BA05-A45CA00F6E83}" sibTransId="{8556FE36-A54E-4B6D-AE54-EEA5DF9B8462}"/>
    <dgm:cxn modelId="{9FD871DE-ECBB-4A99-938D-BCB9C41801A5}" type="presOf" srcId="{271598A3-EA89-4A03-B04A-E89361326A73}" destId="{07D530BE-28E8-4389-92E2-D2702144AEF6}" srcOrd="0" destOrd="0" presId="urn:microsoft.com/office/officeart/2005/8/layout/vList2"/>
    <dgm:cxn modelId="{7475B549-1A70-4399-943E-554EB62FC757}" type="presOf" srcId="{746F3AC1-3608-4499-96A8-C1B92D5164AB}" destId="{1D1EC715-0B37-4C2A-947C-37B771FD4D49}" srcOrd="0" destOrd="0" presId="urn:microsoft.com/office/officeart/2005/8/layout/vList2"/>
    <dgm:cxn modelId="{03F4DEA0-737E-49AC-BFCD-D43C3D79C0FD}" type="presOf" srcId="{D31CBFF0-F79E-4F3A-9F6C-B0EAF08989B6}" destId="{F9650530-DABF-4632-9C9B-75A6F44AA8D5}" srcOrd="0" destOrd="0" presId="urn:microsoft.com/office/officeart/2005/8/layout/vList2"/>
    <dgm:cxn modelId="{14C7F890-09FC-4B5E-B2EA-0508645A50A4}" type="presOf" srcId="{F959D6CB-46D5-468A-8A37-E0383F94CF7D}" destId="{AF9C26D1-5935-4209-B538-1FDAAB814E6C}" srcOrd="0" destOrd="0" presId="urn:microsoft.com/office/officeart/2005/8/layout/vList2"/>
    <dgm:cxn modelId="{BDEC6483-BD3E-4C56-B90C-171CB42DF248}" srcId="{746F3AC1-3608-4499-96A8-C1B92D5164AB}" destId="{271598A3-EA89-4A03-B04A-E89361326A73}" srcOrd="3" destOrd="0" parTransId="{908EA0F0-FA7C-4DE2-9B7E-676CBED3823F}" sibTransId="{3BE8E023-5EF6-463E-AA21-B74C31297AC1}"/>
    <dgm:cxn modelId="{A3667F09-B958-446E-BA3E-9A0083A92ED8}" type="presParOf" srcId="{1D1EC715-0B37-4C2A-947C-37B771FD4D49}" destId="{AF9C26D1-5935-4209-B538-1FDAAB814E6C}" srcOrd="0" destOrd="0" presId="urn:microsoft.com/office/officeart/2005/8/layout/vList2"/>
    <dgm:cxn modelId="{4D951B44-DD82-43E8-9ED3-EC4608086A4D}" type="presParOf" srcId="{1D1EC715-0B37-4C2A-947C-37B771FD4D49}" destId="{D3293F9A-4569-456E-8346-30EBF2D8E2D0}" srcOrd="1" destOrd="0" presId="urn:microsoft.com/office/officeart/2005/8/layout/vList2"/>
    <dgm:cxn modelId="{CD3E7151-E7F7-414B-9F12-59F067DA9697}" type="presParOf" srcId="{1D1EC715-0B37-4C2A-947C-37B771FD4D49}" destId="{F9650530-DABF-4632-9C9B-75A6F44AA8D5}" srcOrd="2" destOrd="0" presId="urn:microsoft.com/office/officeart/2005/8/layout/vList2"/>
    <dgm:cxn modelId="{A7D5426D-2A94-469C-BE0A-A7364B1FD943}" type="presParOf" srcId="{1D1EC715-0B37-4C2A-947C-37B771FD4D49}" destId="{2264D680-CC86-45B0-8C16-C6AC9A13B25D}" srcOrd="3" destOrd="0" presId="urn:microsoft.com/office/officeart/2005/8/layout/vList2"/>
    <dgm:cxn modelId="{CA542E54-1795-4E69-A6AF-1F33E1A33276}" type="presParOf" srcId="{1D1EC715-0B37-4C2A-947C-37B771FD4D49}" destId="{49376064-A74B-4335-ADF3-8B2F5FDE2EF2}" srcOrd="4" destOrd="0" presId="urn:microsoft.com/office/officeart/2005/8/layout/vList2"/>
    <dgm:cxn modelId="{F441E18F-D178-4B40-B323-B014C47265FA}" type="presParOf" srcId="{1D1EC715-0B37-4C2A-947C-37B771FD4D49}" destId="{4FB8372A-27BD-4D97-8B62-76F051ADCE0B}" srcOrd="5" destOrd="0" presId="urn:microsoft.com/office/officeart/2005/8/layout/vList2"/>
    <dgm:cxn modelId="{5D872EEF-D469-4C34-B501-743B7FD54F86}" type="presParOf" srcId="{1D1EC715-0B37-4C2A-947C-37B771FD4D49}" destId="{07D530BE-28E8-4389-92E2-D2702144AEF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672A117-0500-4912-8421-6A7596C3CD63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6F63453C-78DE-4FBF-9913-1DF7EF962265}">
      <dgm:prSet/>
      <dgm:spPr/>
      <dgm:t>
        <a:bodyPr/>
        <a:lstStyle/>
        <a:p>
          <a:pPr rtl="0"/>
          <a:r>
            <a:rPr lang="nl-NL" dirty="0" smtClean="0"/>
            <a:t>Bewegen en niet bewegen (houding)</a:t>
          </a:r>
          <a:endParaRPr lang="nl-NL" dirty="0"/>
        </a:p>
      </dgm:t>
    </dgm:pt>
    <dgm:pt modelId="{B4DFE9D0-96ED-40B1-BFCC-0A6207F705D3}" type="parTrans" cxnId="{A0370C31-2DD1-46AD-AAC4-D90EF15D89E3}">
      <dgm:prSet/>
      <dgm:spPr/>
      <dgm:t>
        <a:bodyPr/>
        <a:lstStyle/>
        <a:p>
          <a:endParaRPr lang="nl-NL"/>
        </a:p>
      </dgm:t>
    </dgm:pt>
    <dgm:pt modelId="{03073E97-CFE6-4D94-8F9B-EA6A3DD0359F}" type="sibTrans" cxnId="{A0370C31-2DD1-46AD-AAC4-D90EF15D89E3}">
      <dgm:prSet/>
      <dgm:spPr/>
      <dgm:t>
        <a:bodyPr/>
        <a:lstStyle/>
        <a:p>
          <a:endParaRPr lang="nl-NL"/>
        </a:p>
      </dgm:t>
    </dgm:pt>
    <dgm:pt modelId="{7545E306-6E23-4285-A703-7D55C9BF433C}" type="pres">
      <dgm:prSet presAssocID="{5672A117-0500-4912-8421-6A7596C3CD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A84A917-DDC8-42EC-9792-E55222159F71}" type="pres">
      <dgm:prSet presAssocID="{6F63453C-78DE-4FBF-9913-1DF7EF96226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06C96B5-6462-4389-A0B6-6A89CD6FE9EE}" type="presOf" srcId="{6F63453C-78DE-4FBF-9913-1DF7EF962265}" destId="{CA84A917-DDC8-42EC-9792-E55222159F71}" srcOrd="0" destOrd="0" presId="urn:microsoft.com/office/officeart/2005/8/layout/vList2"/>
    <dgm:cxn modelId="{A0370C31-2DD1-46AD-AAC4-D90EF15D89E3}" srcId="{5672A117-0500-4912-8421-6A7596C3CD63}" destId="{6F63453C-78DE-4FBF-9913-1DF7EF962265}" srcOrd="0" destOrd="0" parTransId="{B4DFE9D0-96ED-40B1-BFCC-0A6207F705D3}" sibTransId="{03073E97-CFE6-4D94-8F9B-EA6A3DD0359F}"/>
    <dgm:cxn modelId="{B955D334-EC9A-474F-920E-1C0F92AA2CB7}" type="presOf" srcId="{5672A117-0500-4912-8421-6A7596C3CD63}" destId="{7545E306-6E23-4285-A703-7D55C9BF433C}" srcOrd="0" destOrd="0" presId="urn:microsoft.com/office/officeart/2005/8/layout/vList2"/>
    <dgm:cxn modelId="{1C0AB87E-EBAF-4061-A757-4835A5C7D315}" type="presParOf" srcId="{7545E306-6E23-4285-A703-7D55C9BF433C}" destId="{CA84A917-DDC8-42EC-9792-E55222159F7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B0E95C7-82AC-4B92-9577-571C597A1EE6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11011221-2C25-4660-8020-D349209A89B1}">
      <dgm:prSet/>
      <dgm:spPr/>
      <dgm:t>
        <a:bodyPr/>
        <a:lstStyle/>
        <a:p>
          <a:pPr rtl="0"/>
          <a:r>
            <a:rPr lang="nl-NL" dirty="0" smtClean="0"/>
            <a:t>Ontspannen houding: skeletspier niet maximaal ontspannen</a:t>
          </a:r>
          <a:endParaRPr lang="nl-NL" dirty="0"/>
        </a:p>
      </dgm:t>
    </dgm:pt>
    <dgm:pt modelId="{96F7DF5A-B292-4E48-B0A5-A4370AC6D030}" type="parTrans" cxnId="{E118F480-DAE7-45F9-824E-B0BF072EBA62}">
      <dgm:prSet/>
      <dgm:spPr/>
      <dgm:t>
        <a:bodyPr/>
        <a:lstStyle/>
        <a:p>
          <a:endParaRPr lang="nl-NL"/>
        </a:p>
      </dgm:t>
    </dgm:pt>
    <dgm:pt modelId="{7BCBB5F5-9740-47DB-9692-B978028ECCD7}" type="sibTrans" cxnId="{E118F480-DAE7-45F9-824E-B0BF072EBA62}">
      <dgm:prSet/>
      <dgm:spPr/>
      <dgm:t>
        <a:bodyPr/>
        <a:lstStyle/>
        <a:p>
          <a:endParaRPr lang="nl-NL"/>
        </a:p>
      </dgm:t>
    </dgm:pt>
    <dgm:pt modelId="{02B7A26C-BE69-4611-B7ED-53CBE4DED527}">
      <dgm:prSet/>
      <dgm:spPr/>
      <dgm:t>
        <a:bodyPr/>
        <a:lstStyle/>
        <a:p>
          <a:pPr rtl="0"/>
          <a:r>
            <a:rPr lang="nl-NL" dirty="0" smtClean="0"/>
            <a:t>In skeletspieren is het aantal motorische eenheden dat tegelijkertijd samentrekt te klein om beweging te veroorzaken</a:t>
          </a:r>
          <a:endParaRPr lang="nl-NL" dirty="0"/>
        </a:p>
      </dgm:t>
    </dgm:pt>
    <dgm:pt modelId="{966AB73A-6984-4AC8-AD99-AE6B39CF6745}" type="parTrans" cxnId="{3531A3D9-9D2D-43B9-8AA1-27DCBDF91FCA}">
      <dgm:prSet/>
      <dgm:spPr/>
      <dgm:t>
        <a:bodyPr/>
        <a:lstStyle/>
        <a:p>
          <a:endParaRPr lang="nl-NL"/>
        </a:p>
      </dgm:t>
    </dgm:pt>
    <dgm:pt modelId="{D871E301-BA1C-4B3F-BB4A-A5DD6FC2F7D5}" type="sibTrans" cxnId="{3531A3D9-9D2D-43B9-8AA1-27DCBDF91FCA}">
      <dgm:prSet/>
      <dgm:spPr/>
      <dgm:t>
        <a:bodyPr/>
        <a:lstStyle/>
        <a:p>
          <a:endParaRPr lang="nl-NL"/>
        </a:p>
      </dgm:t>
    </dgm:pt>
    <dgm:pt modelId="{71C1A475-7F6D-4F43-AE77-0A34D4AE63BE}">
      <dgm:prSet/>
      <dgm:spPr/>
      <dgm:t>
        <a:bodyPr/>
        <a:lstStyle/>
        <a:p>
          <a:pPr rtl="0"/>
          <a:r>
            <a:rPr lang="nl-NL" dirty="0" smtClean="0"/>
            <a:t>Kracht groot genoeg om houding te handhaven: rechtop zitten, staan, enz.</a:t>
          </a:r>
          <a:endParaRPr lang="nl-NL" dirty="0"/>
        </a:p>
      </dgm:t>
    </dgm:pt>
    <dgm:pt modelId="{1DDD2F1E-3FAD-4403-9B21-8688C6563544}" type="parTrans" cxnId="{B4C66E17-0D4D-4801-85AD-4DD78128CE36}">
      <dgm:prSet/>
      <dgm:spPr/>
      <dgm:t>
        <a:bodyPr/>
        <a:lstStyle/>
        <a:p>
          <a:endParaRPr lang="nl-NL"/>
        </a:p>
      </dgm:t>
    </dgm:pt>
    <dgm:pt modelId="{946EA67A-ADED-4FD1-86E1-6050BB492AD2}" type="sibTrans" cxnId="{B4C66E17-0D4D-4801-85AD-4DD78128CE36}">
      <dgm:prSet/>
      <dgm:spPr/>
      <dgm:t>
        <a:bodyPr/>
        <a:lstStyle/>
        <a:p>
          <a:endParaRPr lang="nl-NL"/>
        </a:p>
      </dgm:t>
    </dgm:pt>
    <dgm:pt modelId="{A54A0147-9D77-4DD3-BE6F-D0D6F67EE114}">
      <dgm:prSet/>
      <dgm:spPr/>
      <dgm:t>
        <a:bodyPr/>
        <a:lstStyle/>
        <a:p>
          <a:pPr rtl="0"/>
          <a:r>
            <a:rPr lang="nl-NL" dirty="0" smtClean="0"/>
            <a:t>Deze kracht wordt </a:t>
          </a:r>
          <a:r>
            <a:rPr lang="nl-NL" b="1" u="sng" dirty="0" smtClean="0"/>
            <a:t>spierspanning</a:t>
          </a:r>
          <a:r>
            <a:rPr lang="nl-NL" dirty="0" smtClean="0"/>
            <a:t> genoemd</a:t>
          </a:r>
          <a:endParaRPr lang="nl-NL" dirty="0"/>
        </a:p>
      </dgm:t>
    </dgm:pt>
    <dgm:pt modelId="{4D202CE7-3481-43AB-9672-95BAB5DE3D58}" type="parTrans" cxnId="{7706A199-4FBA-47EE-BB4C-79F5855745FE}">
      <dgm:prSet/>
      <dgm:spPr/>
      <dgm:t>
        <a:bodyPr/>
        <a:lstStyle/>
        <a:p>
          <a:endParaRPr lang="nl-NL"/>
        </a:p>
      </dgm:t>
    </dgm:pt>
    <dgm:pt modelId="{5FAFE0DC-24DE-4DE4-AFE7-CA1FB362E420}" type="sibTrans" cxnId="{7706A199-4FBA-47EE-BB4C-79F5855745FE}">
      <dgm:prSet/>
      <dgm:spPr/>
      <dgm:t>
        <a:bodyPr/>
        <a:lstStyle/>
        <a:p>
          <a:endParaRPr lang="nl-NL"/>
        </a:p>
      </dgm:t>
    </dgm:pt>
    <dgm:pt modelId="{7728BB92-F135-4DAD-A9C8-9F66C19FCD31}" type="pres">
      <dgm:prSet presAssocID="{4B0E95C7-82AC-4B92-9577-571C597A1E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B8BD020-9418-487B-A88B-B01CE35998DF}" type="pres">
      <dgm:prSet presAssocID="{11011221-2C25-4660-8020-D349209A89B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C19E35A-6FAD-44F6-88CA-2B5D397F6AB4}" type="pres">
      <dgm:prSet presAssocID="{7BCBB5F5-9740-47DB-9692-B978028ECCD7}" presName="spacer" presStyleCnt="0"/>
      <dgm:spPr/>
    </dgm:pt>
    <dgm:pt modelId="{CBD282E7-3A79-4E8D-87AB-591BE733F994}" type="pres">
      <dgm:prSet presAssocID="{02B7A26C-BE69-4611-B7ED-53CBE4DED52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A3C8385-B152-413C-AAF9-7219BB65FB13}" type="pres">
      <dgm:prSet presAssocID="{D871E301-BA1C-4B3F-BB4A-A5DD6FC2F7D5}" presName="spacer" presStyleCnt="0"/>
      <dgm:spPr/>
    </dgm:pt>
    <dgm:pt modelId="{1A841927-3172-44CA-87AA-2653E16A3355}" type="pres">
      <dgm:prSet presAssocID="{71C1A475-7F6D-4F43-AE77-0A34D4AE63B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B626448-E200-4F1B-972E-ED8181B9BE97}" type="pres">
      <dgm:prSet presAssocID="{946EA67A-ADED-4FD1-86E1-6050BB492AD2}" presName="spacer" presStyleCnt="0"/>
      <dgm:spPr/>
    </dgm:pt>
    <dgm:pt modelId="{8DD9F6B9-A7AA-4928-8828-0EAF1DDE4949}" type="pres">
      <dgm:prSet presAssocID="{A54A0147-9D77-4DD3-BE6F-D0D6F67EE11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531A3D9-9D2D-43B9-8AA1-27DCBDF91FCA}" srcId="{4B0E95C7-82AC-4B92-9577-571C597A1EE6}" destId="{02B7A26C-BE69-4611-B7ED-53CBE4DED527}" srcOrd="1" destOrd="0" parTransId="{966AB73A-6984-4AC8-AD99-AE6B39CF6745}" sibTransId="{D871E301-BA1C-4B3F-BB4A-A5DD6FC2F7D5}"/>
    <dgm:cxn modelId="{12DF4DF5-A541-46E3-928B-DA587CAABD2D}" type="presOf" srcId="{71C1A475-7F6D-4F43-AE77-0A34D4AE63BE}" destId="{1A841927-3172-44CA-87AA-2653E16A3355}" srcOrd="0" destOrd="0" presId="urn:microsoft.com/office/officeart/2005/8/layout/vList2"/>
    <dgm:cxn modelId="{B4C66E17-0D4D-4801-85AD-4DD78128CE36}" srcId="{4B0E95C7-82AC-4B92-9577-571C597A1EE6}" destId="{71C1A475-7F6D-4F43-AE77-0A34D4AE63BE}" srcOrd="2" destOrd="0" parTransId="{1DDD2F1E-3FAD-4403-9B21-8688C6563544}" sibTransId="{946EA67A-ADED-4FD1-86E1-6050BB492AD2}"/>
    <dgm:cxn modelId="{9701EDC8-0E86-4F19-8269-46BF72D6725A}" type="presOf" srcId="{4B0E95C7-82AC-4B92-9577-571C597A1EE6}" destId="{7728BB92-F135-4DAD-A9C8-9F66C19FCD31}" srcOrd="0" destOrd="0" presId="urn:microsoft.com/office/officeart/2005/8/layout/vList2"/>
    <dgm:cxn modelId="{376C93A8-C42D-4D4E-84DE-909417D85E68}" type="presOf" srcId="{02B7A26C-BE69-4611-B7ED-53CBE4DED527}" destId="{CBD282E7-3A79-4E8D-87AB-591BE733F994}" srcOrd="0" destOrd="0" presId="urn:microsoft.com/office/officeart/2005/8/layout/vList2"/>
    <dgm:cxn modelId="{0645A4A2-3090-4F38-9762-C462CCAD3503}" type="presOf" srcId="{11011221-2C25-4660-8020-D349209A89B1}" destId="{9B8BD020-9418-487B-A88B-B01CE35998DF}" srcOrd="0" destOrd="0" presId="urn:microsoft.com/office/officeart/2005/8/layout/vList2"/>
    <dgm:cxn modelId="{C9A8E69F-445C-4EC2-8676-BDD34AAFEB75}" type="presOf" srcId="{A54A0147-9D77-4DD3-BE6F-D0D6F67EE114}" destId="{8DD9F6B9-A7AA-4928-8828-0EAF1DDE4949}" srcOrd="0" destOrd="0" presId="urn:microsoft.com/office/officeart/2005/8/layout/vList2"/>
    <dgm:cxn modelId="{7706A199-4FBA-47EE-BB4C-79F5855745FE}" srcId="{4B0E95C7-82AC-4B92-9577-571C597A1EE6}" destId="{A54A0147-9D77-4DD3-BE6F-D0D6F67EE114}" srcOrd="3" destOrd="0" parTransId="{4D202CE7-3481-43AB-9672-95BAB5DE3D58}" sibTransId="{5FAFE0DC-24DE-4DE4-AFE7-CA1FB362E420}"/>
    <dgm:cxn modelId="{E118F480-DAE7-45F9-824E-B0BF072EBA62}" srcId="{4B0E95C7-82AC-4B92-9577-571C597A1EE6}" destId="{11011221-2C25-4660-8020-D349209A89B1}" srcOrd="0" destOrd="0" parTransId="{96F7DF5A-B292-4E48-B0A5-A4370AC6D030}" sibTransId="{7BCBB5F5-9740-47DB-9692-B978028ECCD7}"/>
    <dgm:cxn modelId="{A34ED8C2-5C07-4CDB-9108-A5AD04782CD1}" type="presParOf" srcId="{7728BB92-F135-4DAD-A9C8-9F66C19FCD31}" destId="{9B8BD020-9418-487B-A88B-B01CE35998DF}" srcOrd="0" destOrd="0" presId="urn:microsoft.com/office/officeart/2005/8/layout/vList2"/>
    <dgm:cxn modelId="{CA367A05-49C7-45A7-99CF-CEFC15D31404}" type="presParOf" srcId="{7728BB92-F135-4DAD-A9C8-9F66C19FCD31}" destId="{8C19E35A-6FAD-44F6-88CA-2B5D397F6AB4}" srcOrd="1" destOrd="0" presId="urn:microsoft.com/office/officeart/2005/8/layout/vList2"/>
    <dgm:cxn modelId="{F1C07E87-4C86-4CB6-BD88-C2A54A035A32}" type="presParOf" srcId="{7728BB92-F135-4DAD-A9C8-9F66C19FCD31}" destId="{CBD282E7-3A79-4E8D-87AB-591BE733F994}" srcOrd="2" destOrd="0" presId="urn:microsoft.com/office/officeart/2005/8/layout/vList2"/>
    <dgm:cxn modelId="{74C64D4F-9325-410B-9496-FD192C066DA7}" type="presParOf" srcId="{7728BB92-F135-4DAD-A9C8-9F66C19FCD31}" destId="{4A3C8385-B152-413C-AAF9-7219BB65FB13}" srcOrd="3" destOrd="0" presId="urn:microsoft.com/office/officeart/2005/8/layout/vList2"/>
    <dgm:cxn modelId="{B03D6CC3-5878-4320-8874-511BAEEC01A8}" type="presParOf" srcId="{7728BB92-F135-4DAD-A9C8-9F66C19FCD31}" destId="{1A841927-3172-44CA-87AA-2653E16A3355}" srcOrd="4" destOrd="0" presId="urn:microsoft.com/office/officeart/2005/8/layout/vList2"/>
    <dgm:cxn modelId="{323AD976-904B-449A-BCAF-74999C2FCA0F}" type="presParOf" srcId="{7728BB92-F135-4DAD-A9C8-9F66C19FCD31}" destId="{8B626448-E200-4F1B-972E-ED8181B9BE97}" srcOrd="5" destOrd="0" presId="urn:microsoft.com/office/officeart/2005/8/layout/vList2"/>
    <dgm:cxn modelId="{BC783BDF-9784-47F5-994A-7E37C1A5650C}" type="presParOf" srcId="{7728BB92-F135-4DAD-A9C8-9F66C19FCD31}" destId="{8DD9F6B9-A7AA-4928-8828-0EAF1DDE494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A84EF5-041A-4F10-89D4-932D60785A38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5221BB63-0547-41C5-82E6-43E6660CCD64}">
      <dgm:prSet/>
      <dgm:spPr/>
      <dgm:t>
        <a:bodyPr/>
        <a:lstStyle/>
        <a:p>
          <a:pPr rtl="0"/>
          <a:r>
            <a:rPr lang="nl-NL" dirty="0" smtClean="0"/>
            <a:t>Verschil in spierweefsel naar functie</a:t>
          </a:r>
          <a:endParaRPr lang="nl-NL" dirty="0"/>
        </a:p>
      </dgm:t>
    </dgm:pt>
    <dgm:pt modelId="{1858DD78-7CFC-4240-A38C-52DA060258F3}" type="parTrans" cxnId="{E1D99216-6AEA-4A2A-A29F-FF289E3E5688}">
      <dgm:prSet/>
      <dgm:spPr/>
      <dgm:t>
        <a:bodyPr/>
        <a:lstStyle/>
        <a:p>
          <a:endParaRPr lang="nl-NL"/>
        </a:p>
      </dgm:t>
    </dgm:pt>
    <dgm:pt modelId="{6485C2C3-B5C4-4A07-BCC9-C2128AB4D7BE}" type="sibTrans" cxnId="{E1D99216-6AEA-4A2A-A29F-FF289E3E5688}">
      <dgm:prSet/>
      <dgm:spPr/>
      <dgm:t>
        <a:bodyPr/>
        <a:lstStyle/>
        <a:p>
          <a:endParaRPr lang="nl-NL"/>
        </a:p>
      </dgm:t>
    </dgm:pt>
    <dgm:pt modelId="{4913E92A-8EB9-4509-ABB7-CE31853E41B0}" type="pres">
      <dgm:prSet presAssocID="{44A84EF5-041A-4F10-89D4-932D60785A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D61300BB-6FDE-401F-840C-D53E0F2D1058}" type="pres">
      <dgm:prSet presAssocID="{5221BB63-0547-41C5-82E6-43E6660CCD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F632DE7-7694-4603-9478-DF82C685966B}" type="presOf" srcId="{44A84EF5-041A-4F10-89D4-932D60785A38}" destId="{4913E92A-8EB9-4509-ABB7-CE31853E41B0}" srcOrd="0" destOrd="0" presId="urn:microsoft.com/office/officeart/2005/8/layout/vList2"/>
    <dgm:cxn modelId="{E845C945-4D46-4E53-B694-1A6A40D1862F}" type="presOf" srcId="{5221BB63-0547-41C5-82E6-43E6660CCD64}" destId="{D61300BB-6FDE-401F-840C-D53E0F2D1058}" srcOrd="0" destOrd="0" presId="urn:microsoft.com/office/officeart/2005/8/layout/vList2"/>
    <dgm:cxn modelId="{E1D99216-6AEA-4A2A-A29F-FF289E3E5688}" srcId="{44A84EF5-041A-4F10-89D4-932D60785A38}" destId="{5221BB63-0547-41C5-82E6-43E6660CCD64}" srcOrd="0" destOrd="0" parTransId="{1858DD78-7CFC-4240-A38C-52DA060258F3}" sibTransId="{6485C2C3-B5C4-4A07-BCC9-C2128AB4D7BE}"/>
    <dgm:cxn modelId="{D9DB62AA-2F41-456C-A828-6DA98F331D70}" type="presParOf" srcId="{4913E92A-8EB9-4509-ABB7-CE31853E41B0}" destId="{D61300BB-6FDE-401F-840C-D53E0F2D10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436E00F-5E8E-412C-A1EB-ACC191AAB706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7D554FD0-9412-4F2C-91E9-2C29CB1F0491}">
      <dgm:prSet/>
      <dgm:spPr/>
      <dgm:t>
        <a:bodyPr/>
        <a:lstStyle/>
        <a:p>
          <a:pPr rtl="0"/>
          <a:r>
            <a:rPr lang="nl-NL" dirty="0" smtClean="0"/>
            <a:t>Antagonisten</a:t>
          </a:r>
          <a:endParaRPr lang="nl-NL" dirty="0"/>
        </a:p>
      </dgm:t>
    </dgm:pt>
    <dgm:pt modelId="{FD665325-2E51-498E-B7B0-B2D889B1D64C}" type="parTrans" cxnId="{8C9F441D-CA77-4851-823C-ED4E91E92B7D}">
      <dgm:prSet/>
      <dgm:spPr/>
      <dgm:t>
        <a:bodyPr/>
        <a:lstStyle/>
        <a:p>
          <a:endParaRPr lang="nl-NL"/>
        </a:p>
      </dgm:t>
    </dgm:pt>
    <dgm:pt modelId="{B662A74D-6CC7-4ED0-A6C8-6F53260F87B4}" type="sibTrans" cxnId="{8C9F441D-CA77-4851-823C-ED4E91E92B7D}">
      <dgm:prSet/>
      <dgm:spPr/>
      <dgm:t>
        <a:bodyPr/>
        <a:lstStyle/>
        <a:p>
          <a:endParaRPr lang="nl-NL"/>
        </a:p>
      </dgm:t>
    </dgm:pt>
    <dgm:pt modelId="{F191C4B8-5FBB-4596-9E98-898A6125A7F3}" type="pres">
      <dgm:prSet presAssocID="{B436E00F-5E8E-412C-A1EB-ACC191AAB70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FDF2459-1498-4736-B73F-75791CC6F79E}" type="pres">
      <dgm:prSet presAssocID="{7D554FD0-9412-4F2C-91E9-2C29CB1F049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ADA516B3-2E7C-48DE-8AE8-40D649880D82}" type="presOf" srcId="{B436E00F-5E8E-412C-A1EB-ACC191AAB706}" destId="{F191C4B8-5FBB-4596-9E98-898A6125A7F3}" srcOrd="0" destOrd="0" presId="urn:microsoft.com/office/officeart/2005/8/layout/vList2"/>
    <dgm:cxn modelId="{8C9F441D-CA77-4851-823C-ED4E91E92B7D}" srcId="{B436E00F-5E8E-412C-A1EB-ACC191AAB706}" destId="{7D554FD0-9412-4F2C-91E9-2C29CB1F0491}" srcOrd="0" destOrd="0" parTransId="{FD665325-2E51-498E-B7B0-B2D889B1D64C}" sibTransId="{B662A74D-6CC7-4ED0-A6C8-6F53260F87B4}"/>
    <dgm:cxn modelId="{E3E3B083-6B02-46D7-BC84-B998F3A15C79}" type="presOf" srcId="{7D554FD0-9412-4F2C-91E9-2C29CB1F0491}" destId="{AFDF2459-1498-4736-B73F-75791CC6F79E}" srcOrd="0" destOrd="0" presId="urn:microsoft.com/office/officeart/2005/8/layout/vList2"/>
    <dgm:cxn modelId="{3F3106F7-3E45-4290-83D6-0B5431A95544}" type="presParOf" srcId="{F191C4B8-5FBB-4596-9E98-898A6125A7F3}" destId="{AFDF2459-1498-4736-B73F-75791CC6F79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88649E9-B950-44AE-84EA-E68A42F40C6E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endParaRPr lang="nl-NL"/>
        </a:p>
      </dgm:t>
    </dgm:pt>
    <dgm:pt modelId="{E7800779-0E5E-4594-A25E-956D56327B19}">
      <dgm:prSet/>
      <dgm:spPr/>
      <dgm:t>
        <a:bodyPr/>
        <a:lstStyle/>
        <a:p>
          <a:pPr rtl="0"/>
          <a:r>
            <a:rPr lang="nl-NL" dirty="0" smtClean="0"/>
            <a:t>Spieren met tegengestelde werking</a:t>
          </a:r>
          <a:endParaRPr lang="nl-NL" dirty="0"/>
        </a:p>
      </dgm:t>
    </dgm:pt>
    <dgm:pt modelId="{38370385-AC1E-4715-BF61-B6C7E13BD989}" type="parTrans" cxnId="{A814C6CB-1C1E-4687-B471-8F132E59EA41}">
      <dgm:prSet/>
      <dgm:spPr/>
      <dgm:t>
        <a:bodyPr/>
        <a:lstStyle/>
        <a:p>
          <a:endParaRPr lang="nl-NL"/>
        </a:p>
      </dgm:t>
    </dgm:pt>
    <dgm:pt modelId="{7928E24C-FFE9-468C-8053-7BFC7BBDB189}" type="sibTrans" cxnId="{A814C6CB-1C1E-4687-B471-8F132E59EA41}">
      <dgm:prSet/>
      <dgm:spPr/>
      <dgm:t>
        <a:bodyPr/>
        <a:lstStyle/>
        <a:p>
          <a:endParaRPr lang="nl-NL"/>
        </a:p>
      </dgm:t>
    </dgm:pt>
    <dgm:pt modelId="{1A3FD5E3-BAAE-428F-BDE6-65D4FFC98509}">
      <dgm:prSet/>
      <dgm:spPr/>
      <dgm:t>
        <a:bodyPr/>
        <a:lstStyle/>
        <a:p>
          <a:pPr rtl="0"/>
          <a:r>
            <a:rPr lang="nl-NL" dirty="0" smtClean="0"/>
            <a:t>Biceps – </a:t>
          </a:r>
          <a:r>
            <a:rPr lang="nl-NL" dirty="0" err="1" smtClean="0"/>
            <a:t>triceps</a:t>
          </a:r>
          <a:endParaRPr lang="nl-NL" dirty="0"/>
        </a:p>
      </dgm:t>
    </dgm:pt>
    <dgm:pt modelId="{B0BD5736-E778-4167-8EBF-13769D334F41}" type="parTrans" cxnId="{3D7F2E0B-E354-461B-B0F2-380C36D54275}">
      <dgm:prSet/>
      <dgm:spPr/>
      <dgm:t>
        <a:bodyPr/>
        <a:lstStyle/>
        <a:p>
          <a:endParaRPr lang="nl-NL"/>
        </a:p>
      </dgm:t>
    </dgm:pt>
    <dgm:pt modelId="{67E96346-FCD6-451A-B3E9-AF8D73703459}" type="sibTrans" cxnId="{3D7F2E0B-E354-461B-B0F2-380C36D54275}">
      <dgm:prSet/>
      <dgm:spPr/>
      <dgm:t>
        <a:bodyPr/>
        <a:lstStyle/>
        <a:p>
          <a:endParaRPr lang="nl-NL"/>
        </a:p>
      </dgm:t>
    </dgm:pt>
    <dgm:pt modelId="{449D7B4F-AF37-4540-8D10-4ED5D75ADCFF}">
      <dgm:prSet/>
      <dgm:spPr/>
      <dgm:t>
        <a:bodyPr/>
        <a:lstStyle/>
        <a:p>
          <a:pPr rtl="0"/>
          <a:r>
            <a:rPr lang="nl-NL" dirty="0" smtClean="0"/>
            <a:t>Nog meer voorbeelden?</a:t>
          </a:r>
          <a:endParaRPr lang="nl-NL" dirty="0"/>
        </a:p>
      </dgm:t>
    </dgm:pt>
    <dgm:pt modelId="{C65D94E1-5875-49C5-9E54-65BEC7DB5A01}" type="parTrans" cxnId="{B5400AF1-6B0D-4075-AC7E-596229BA736A}">
      <dgm:prSet/>
      <dgm:spPr/>
      <dgm:t>
        <a:bodyPr/>
        <a:lstStyle/>
        <a:p>
          <a:endParaRPr lang="nl-NL"/>
        </a:p>
      </dgm:t>
    </dgm:pt>
    <dgm:pt modelId="{2E2D9600-83CF-4760-9943-CE4A68CA6F7D}" type="sibTrans" cxnId="{B5400AF1-6B0D-4075-AC7E-596229BA736A}">
      <dgm:prSet/>
      <dgm:spPr/>
      <dgm:t>
        <a:bodyPr/>
        <a:lstStyle/>
        <a:p>
          <a:endParaRPr lang="nl-NL"/>
        </a:p>
      </dgm:t>
    </dgm:pt>
    <dgm:pt modelId="{E3FDC219-7B0F-4AAB-A385-E27860019F83}">
      <dgm:prSet/>
      <dgm:spPr/>
      <dgm:t>
        <a:bodyPr/>
        <a:lstStyle/>
        <a:p>
          <a:pPr rtl="0"/>
          <a:r>
            <a:rPr lang="nl-NL" dirty="0" smtClean="0"/>
            <a:t>Spierspanning tegengesteld opgebouwd of afgenomen</a:t>
          </a:r>
          <a:endParaRPr lang="nl-NL" dirty="0"/>
        </a:p>
      </dgm:t>
    </dgm:pt>
    <dgm:pt modelId="{46B0D45F-7D27-4BBB-8177-E4582A9961D3}" type="parTrans" cxnId="{BECB57C1-A900-4F6E-BD16-B64318AD9AC3}">
      <dgm:prSet/>
      <dgm:spPr/>
      <dgm:t>
        <a:bodyPr/>
        <a:lstStyle/>
        <a:p>
          <a:endParaRPr lang="nl-NL"/>
        </a:p>
      </dgm:t>
    </dgm:pt>
    <dgm:pt modelId="{4263AB71-8CA8-4E25-827E-B63C261FE08C}" type="sibTrans" cxnId="{BECB57C1-A900-4F6E-BD16-B64318AD9AC3}">
      <dgm:prSet/>
      <dgm:spPr/>
      <dgm:t>
        <a:bodyPr/>
        <a:lstStyle/>
        <a:p>
          <a:endParaRPr lang="nl-NL"/>
        </a:p>
      </dgm:t>
    </dgm:pt>
    <dgm:pt modelId="{046FCF25-2B1E-4E83-A039-4789DC6371FD}" type="pres">
      <dgm:prSet presAssocID="{288649E9-B950-44AE-84EA-E68A42F40C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E351C69-51DB-4D39-A6A7-A1B7389D1979}" type="pres">
      <dgm:prSet presAssocID="{E7800779-0E5E-4594-A25E-956D56327B1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7BC9C8D-61E0-4DA9-800B-FB09976673C3}" type="pres">
      <dgm:prSet presAssocID="{7928E24C-FFE9-468C-8053-7BFC7BBDB189}" presName="spacer" presStyleCnt="0"/>
      <dgm:spPr/>
    </dgm:pt>
    <dgm:pt modelId="{C38B6F2B-4916-4B09-A822-983BA09ED7FE}" type="pres">
      <dgm:prSet presAssocID="{1A3FD5E3-BAAE-428F-BDE6-65D4FFC9850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814BBF4-8AA0-4CD9-9300-712CE82D2B59}" type="pres">
      <dgm:prSet presAssocID="{67E96346-FCD6-451A-B3E9-AF8D73703459}" presName="spacer" presStyleCnt="0"/>
      <dgm:spPr/>
    </dgm:pt>
    <dgm:pt modelId="{7229DE4A-F190-498E-A70D-5E5C50E8E882}" type="pres">
      <dgm:prSet presAssocID="{449D7B4F-AF37-4540-8D10-4ED5D75ADCF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6EA92D8-6799-4FDD-9A29-21A70791C6D2}" type="pres">
      <dgm:prSet presAssocID="{2E2D9600-83CF-4760-9943-CE4A68CA6F7D}" presName="spacer" presStyleCnt="0"/>
      <dgm:spPr/>
    </dgm:pt>
    <dgm:pt modelId="{85BA86B8-46DA-4427-A238-B67B97BD34EF}" type="pres">
      <dgm:prSet presAssocID="{E3FDC219-7B0F-4AAB-A385-E27860019F8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EAE97CFE-C76A-41FD-BF8F-BB8AFE6DA08C}" type="presOf" srcId="{E7800779-0E5E-4594-A25E-956D56327B19}" destId="{0E351C69-51DB-4D39-A6A7-A1B7389D1979}" srcOrd="0" destOrd="0" presId="urn:microsoft.com/office/officeart/2005/8/layout/vList2"/>
    <dgm:cxn modelId="{BECB57C1-A900-4F6E-BD16-B64318AD9AC3}" srcId="{288649E9-B950-44AE-84EA-E68A42F40C6E}" destId="{E3FDC219-7B0F-4AAB-A385-E27860019F83}" srcOrd="3" destOrd="0" parTransId="{46B0D45F-7D27-4BBB-8177-E4582A9961D3}" sibTransId="{4263AB71-8CA8-4E25-827E-B63C261FE08C}"/>
    <dgm:cxn modelId="{6E193732-A226-46DB-AC9F-1A9D57967EC3}" type="presOf" srcId="{288649E9-B950-44AE-84EA-E68A42F40C6E}" destId="{046FCF25-2B1E-4E83-A039-4789DC6371FD}" srcOrd="0" destOrd="0" presId="urn:microsoft.com/office/officeart/2005/8/layout/vList2"/>
    <dgm:cxn modelId="{B5400AF1-6B0D-4075-AC7E-596229BA736A}" srcId="{288649E9-B950-44AE-84EA-E68A42F40C6E}" destId="{449D7B4F-AF37-4540-8D10-4ED5D75ADCFF}" srcOrd="2" destOrd="0" parTransId="{C65D94E1-5875-49C5-9E54-65BEC7DB5A01}" sibTransId="{2E2D9600-83CF-4760-9943-CE4A68CA6F7D}"/>
    <dgm:cxn modelId="{2071AF55-6C41-4A47-9342-D906EF21D844}" type="presOf" srcId="{1A3FD5E3-BAAE-428F-BDE6-65D4FFC98509}" destId="{C38B6F2B-4916-4B09-A822-983BA09ED7FE}" srcOrd="0" destOrd="0" presId="urn:microsoft.com/office/officeart/2005/8/layout/vList2"/>
    <dgm:cxn modelId="{AE0A42E2-529C-4D72-9FF7-6BD567CFA946}" type="presOf" srcId="{449D7B4F-AF37-4540-8D10-4ED5D75ADCFF}" destId="{7229DE4A-F190-498E-A70D-5E5C50E8E882}" srcOrd="0" destOrd="0" presId="urn:microsoft.com/office/officeart/2005/8/layout/vList2"/>
    <dgm:cxn modelId="{A814C6CB-1C1E-4687-B471-8F132E59EA41}" srcId="{288649E9-B950-44AE-84EA-E68A42F40C6E}" destId="{E7800779-0E5E-4594-A25E-956D56327B19}" srcOrd="0" destOrd="0" parTransId="{38370385-AC1E-4715-BF61-B6C7E13BD989}" sibTransId="{7928E24C-FFE9-468C-8053-7BFC7BBDB189}"/>
    <dgm:cxn modelId="{3D7F2E0B-E354-461B-B0F2-380C36D54275}" srcId="{288649E9-B950-44AE-84EA-E68A42F40C6E}" destId="{1A3FD5E3-BAAE-428F-BDE6-65D4FFC98509}" srcOrd="1" destOrd="0" parTransId="{B0BD5736-E778-4167-8EBF-13769D334F41}" sibTransId="{67E96346-FCD6-451A-B3E9-AF8D73703459}"/>
    <dgm:cxn modelId="{C428E3F0-47BD-44E2-B57F-5B2EC621BD67}" type="presOf" srcId="{E3FDC219-7B0F-4AAB-A385-E27860019F83}" destId="{85BA86B8-46DA-4427-A238-B67B97BD34EF}" srcOrd="0" destOrd="0" presId="urn:microsoft.com/office/officeart/2005/8/layout/vList2"/>
    <dgm:cxn modelId="{7A74C1E1-686D-4242-8F92-316BBEC884C1}" type="presParOf" srcId="{046FCF25-2B1E-4E83-A039-4789DC6371FD}" destId="{0E351C69-51DB-4D39-A6A7-A1B7389D1979}" srcOrd="0" destOrd="0" presId="urn:microsoft.com/office/officeart/2005/8/layout/vList2"/>
    <dgm:cxn modelId="{9F343DC3-EF76-4DAA-AC52-639D368344AB}" type="presParOf" srcId="{046FCF25-2B1E-4E83-A039-4789DC6371FD}" destId="{A7BC9C8D-61E0-4DA9-800B-FB09976673C3}" srcOrd="1" destOrd="0" presId="urn:microsoft.com/office/officeart/2005/8/layout/vList2"/>
    <dgm:cxn modelId="{B39FDA1E-5991-4F50-9F4B-71B5F107EF79}" type="presParOf" srcId="{046FCF25-2B1E-4E83-A039-4789DC6371FD}" destId="{C38B6F2B-4916-4B09-A822-983BA09ED7FE}" srcOrd="2" destOrd="0" presId="urn:microsoft.com/office/officeart/2005/8/layout/vList2"/>
    <dgm:cxn modelId="{72A224DC-4016-437C-A336-CBFF0142D53D}" type="presParOf" srcId="{046FCF25-2B1E-4E83-A039-4789DC6371FD}" destId="{1814BBF4-8AA0-4CD9-9300-712CE82D2B59}" srcOrd="3" destOrd="0" presId="urn:microsoft.com/office/officeart/2005/8/layout/vList2"/>
    <dgm:cxn modelId="{CECFC967-CF22-48E8-A52D-B7FE65863759}" type="presParOf" srcId="{046FCF25-2B1E-4E83-A039-4789DC6371FD}" destId="{7229DE4A-F190-498E-A70D-5E5C50E8E882}" srcOrd="4" destOrd="0" presId="urn:microsoft.com/office/officeart/2005/8/layout/vList2"/>
    <dgm:cxn modelId="{A8345C72-915C-4314-8E44-EDB8C0480460}" type="presParOf" srcId="{046FCF25-2B1E-4E83-A039-4789DC6371FD}" destId="{06EA92D8-6799-4FDD-9A29-21A70791C6D2}" srcOrd="5" destOrd="0" presId="urn:microsoft.com/office/officeart/2005/8/layout/vList2"/>
    <dgm:cxn modelId="{6B5B889E-491E-42EF-B39B-6FEA0BC5B955}" type="presParOf" srcId="{046FCF25-2B1E-4E83-A039-4789DC6371FD}" destId="{85BA86B8-46DA-4427-A238-B67B97BD34E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5A91305-C58F-4C28-88B3-E0C35B0AD10E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8D1D7CEE-1980-4F84-B9B5-72E169046FD8}">
      <dgm:prSet/>
      <dgm:spPr/>
      <dgm:t>
        <a:bodyPr/>
        <a:lstStyle/>
        <a:p>
          <a:pPr rtl="0"/>
          <a:r>
            <a:rPr lang="nl-NL" dirty="0" smtClean="0"/>
            <a:t>Houding en beweging</a:t>
          </a:r>
          <a:endParaRPr lang="nl-NL" dirty="0"/>
        </a:p>
      </dgm:t>
    </dgm:pt>
    <dgm:pt modelId="{23D503D5-42F5-415C-8708-E133210CDB02}" type="parTrans" cxnId="{D3132B41-A9FE-49F5-BE7F-40872BFFE843}">
      <dgm:prSet/>
      <dgm:spPr/>
      <dgm:t>
        <a:bodyPr/>
        <a:lstStyle/>
        <a:p>
          <a:endParaRPr lang="nl-NL"/>
        </a:p>
      </dgm:t>
    </dgm:pt>
    <dgm:pt modelId="{1C2551A9-A177-44D2-B76C-0B1E75C32BDD}" type="sibTrans" cxnId="{D3132B41-A9FE-49F5-BE7F-40872BFFE843}">
      <dgm:prSet/>
      <dgm:spPr/>
      <dgm:t>
        <a:bodyPr/>
        <a:lstStyle/>
        <a:p>
          <a:endParaRPr lang="nl-NL"/>
        </a:p>
      </dgm:t>
    </dgm:pt>
    <dgm:pt modelId="{8DCF885B-364B-48F2-82A2-5D376713BC93}" type="pres">
      <dgm:prSet presAssocID="{95A91305-C58F-4C28-88B3-E0C35B0AD1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5C69A0C-1A96-4FFC-B039-FC32CB325161}" type="pres">
      <dgm:prSet presAssocID="{8D1D7CEE-1980-4F84-B9B5-72E169046FD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0D11C58-707B-4052-B2DB-4C8C61EE6667}" type="presOf" srcId="{8D1D7CEE-1980-4F84-B9B5-72E169046FD8}" destId="{05C69A0C-1A96-4FFC-B039-FC32CB325161}" srcOrd="0" destOrd="0" presId="urn:microsoft.com/office/officeart/2005/8/layout/vList2"/>
    <dgm:cxn modelId="{961D922A-30F8-4BE8-B014-1FA83A833A2F}" type="presOf" srcId="{95A91305-C58F-4C28-88B3-E0C35B0AD10E}" destId="{8DCF885B-364B-48F2-82A2-5D376713BC93}" srcOrd="0" destOrd="0" presId="urn:microsoft.com/office/officeart/2005/8/layout/vList2"/>
    <dgm:cxn modelId="{D3132B41-A9FE-49F5-BE7F-40872BFFE843}" srcId="{95A91305-C58F-4C28-88B3-E0C35B0AD10E}" destId="{8D1D7CEE-1980-4F84-B9B5-72E169046FD8}" srcOrd="0" destOrd="0" parTransId="{23D503D5-42F5-415C-8708-E133210CDB02}" sibTransId="{1C2551A9-A177-44D2-B76C-0B1E75C32BDD}"/>
    <dgm:cxn modelId="{8D504F4F-8D28-4B18-9D39-05A6C008B348}" type="presParOf" srcId="{8DCF885B-364B-48F2-82A2-5D376713BC93}" destId="{05C69A0C-1A96-4FFC-B039-FC32CB32516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82E76430-3C84-4B78-B5F1-74CA1DF810BB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43D909B5-FADE-4FEB-9C34-9BEA7F3A1347}">
      <dgm:prSet/>
      <dgm:spPr/>
      <dgm:t>
        <a:bodyPr/>
        <a:lstStyle/>
        <a:p>
          <a:pPr algn="ctr" rtl="0"/>
          <a:r>
            <a:rPr lang="nl-NL" dirty="0" smtClean="0"/>
            <a:t>Regelmatig bewegen </a:t>
          </a:r>
          <a:r>
            <a:rPr lang="nl-NL" dirty="0" smtClean="0">
              <a:sym typeface="Wingdings"/>
            </a:rPr>
            <a:t></a:t>
          </a:r>
          <a:r>
            <a:rPr lang="nl-NL" dirty="0" smtClean="0"/>
            <a:t> spieren in goede conditie </a:t>
          </a:r>
          <a:r>
            <a:rPr lang="nl-NL" dirty="0" smtClean="0">
              <a:sym typeface="Wingdings"/>
            </a:rPr>
            <a:t></a:t>
          </a:r>
          <a:r>
            <a:rPr lang="nl-NL" dirty="0" smtClean="0"/>
            <a:t> minder kans op blessures</a:t>
          </a:r>
          <a:endParaRPr lang="nl-NL" dirty="0"/>
        </a:p>
      </dgm:t>
    </dgm:pt>
    <dgm:pt modelId="{3D76EFD7-4519-4B70-A63E-E1B1550E12BC}" type="parTrans" cxnId="{C8B77AC1-8574-4238-8797-7D7C56D35EF3}">
      <dgm:prSet/>
      <dgm:spPr/>
      <dgm:t>
        <a:bodyPr/>
        <a:lstStyle/>
        <a:p>
          <a:pPr algn="ctr"/>
          <a:endParaRPr lang="nl-NL"/>
        </a:p>
      </dgm:t>
    </dgm:pt>
    <dgm:pt modelId="{C2510314-2039-4F51-BED1-12ED37A3B5FA}" type="sibTrans" cxnId="{C8B77AC1-8574-4238-8797-7D7C56D35EF3}">
      <dgm:prSet/>
      <dgm:spPr/>
      <dgm:t>
        <a:bodyPr/>
        <a:lstStyle/>
        <a:p>
          <a:pPr algn="ctr"/>
          <a:endParaRPr lang="nl-NL"/>
        </a:p>
      </dgm:t>
    </dgm:pt>
    <dgm:pt modelId="{BD728BFB-E849-4A4A-ADFB-16B3B51F47BC}">
      <dgm:prSet/>
      <dgm:spPr/>
      <dgm:t>
        <a:bodyPr/>
        <a:lstStyle/>
        <a:p>
          <a:pPr algn="ctr" rtl="0"/>
          <a:r>
            <a:rPr lang="nl-NL" dirty="0" smtClean="0"/>
            <a:t>Weinig lichaamsbeweging: spierweefsel neemt af</a:t>
          </a:r>
          <a:endParaRPr lang="nl-NL" dirty="0"/>
        </a:p>
      </dgm:t>
    </dgm:pt>
    <dgm:pt modelId="{757927B9-10FC-4D8A-B66D-94B70D238517}" type="parTrans" cxnId="{7F52707D-F294-4C8F-B274-8727549AA748}">
      <dgm:prSet/>
      <dgm:spPr/>
      <dgm:t>
        <a:bodyPr/>
        <a:lstStyle/>
        <a:p>
          <a:pPr algn="ctr"/>
          <a:endParaRPr lang="nl-NL"/>
        </a:p>
      </dgm:t>
    </dgm:pt>
    <dgm:pt modelId="{4118A380-729B-4E47-AD9B-D0076CCDD9E9}" type="sibTrans" cxnId="{7F52707D-F294-4C8F-B274-8727549AA748}">
      <dgm:prSet/>
      <dgm:spPr/>
      <dgm:t>
        <a:bodyPr/>
        <a:lstStyle/>
        <a:p>
          <a:pPr algn="ctr"/>
          <a:endParaRPr lang="nl-NL"/>
        </a:p>
      </dgm:t>
    </dgm:pt>
    <dgm:pt modelId="{46CABD59-5E82-49D9-9DBC-F49DFD35A37A}">
      <dgm:prSet/>
      <dgm:spPr/>
      <dgm:t>
        <a:bodyPr/>
        <a:lstStyle/>
        <a:p>
          <a:pPr algn="ctr" rtl="0"/>
          <a:r>
            <a:rPr lang="nl-NL" dirty="0" smtClean="0"/>
            <a:t>Veel lichaamsbeweging: spierweefsel neemt toe</a:t>
          </a:r>
          <a:endParaRPr lang="nl-NL" dirty="0"/>
        </a:p>
      </dgm:t>
    </dgm:pt>
    <dgm:pt modelId="{51AB326E-7C87-47A2-BDDB-FFCBB027B8FE}" type="parTrans" cxnId="{D3B504FA-CB92-48E3-B24E-528D0CCF7BED}">
      <dgm:prSet/>
      <dgm:spPr/>
      <dgm:t>
        <a:bodyPr/>
        <a:lstStyle/>
        <a:p>
          <a:pPr algn="ctr"/>
          <a:endParaRPr lang="nl-NL"/>
        </a:p>
      </dgm:t>
    </dgm:pt>
    <dgm:pt modelId="{211C6106-8E54-4F01-B040-A0BAC7BEA6F3}" type="sibTrans" cxnId="{D3B504FA-CB92-48E3-B24E-528D0CCF7BED}">
      <dgm:prSet/>
      <dgm:spPr/>
      <dgm:t>
        <a:bodyPr/>
        <a:lstStyle/>
        <a:p>
          <a:pPr algn="ctr"/>
          <a:endParaRPr lang="nl-NL"/>
        </a:p>
      </dgm:t>
    </dgm:pt>
    <dgm:pt modelId="{EA8D5726-54AA-4AEB-A9B6-77A6B741459A}">
      <dgm:prSet/>
      <dgm:spPr/>
      <dgm:t>
        <a:bodyPr/>
        <a:lstStyle/>
        <a:p>
          <a:pPr algn="ctr" rtl="0"/>
          <a:r>
            <a:rPr lang="nl-NL" dirty="0" smtClean="0"/>
            <a:t>Toename: spiervezels nemen toe + aantal filamenten in spierfibrillen neem toe</a:t>
          </a:r>
          <a:endParaRPr lang="nl-NL" dirty="0"/>
        </a:p>
      </dgm:t>
    </dgm:pt>
    <dgm:pt modelId="{63A6E80C-EA58-46F9-801F-5A24156F295F}" type="parTrans" cxnId="{04981677-6E7B-45A1-B8B3-25FB0BF1E9BA}">
      <dgm:prSet/>
      <dgm:spPr/>
      <dgm:t>
        <a:bodyPr/>
        <a:lstStyle/>
        <a:p>
          <a:pPr algn="ctr"/>
          <a:endParaRPr lang="nl-NL"/>
        </a:p>
      </dgm:t>
    </dgm:pt>
    <dgm:pt modelId="{EFEA5580-DCBA-4266-B150-DD61A493DD52}" type="sibTrans" cxnId="{04981677-6E7B-45A1-B8B3-25FB0BF1E9BA}">
      <dgm:prSet/>
      <dgm:spPr/>
      <dgm:t>
        <a:bodyPr/>
        <a:lstStyle/>
        <a:p>
          <a:pPr algn="ctr"/>
          <a:endParaRPr lang="nl-NL"/>
        </a:p>
      </dgm:t>
    </dgm:pt>
    <dgm:pt modelId="{685639E5-744F-4A00-9696-79BCB04EB918}">
      <dgm:prSet/>
      <dgm:spPr/>
      <dgm:t>
        <a:bodyPr/>
        <a:lstStyle/>
        <a:p>
          <a:pPr algn="ctr" rtl="0"/>
          <a:r>
            <a:rPr lang="nl-NL" dirty="0" smtClean="0"/>
            <a:t>Doping: spierversterkende middelen zoals bijv. anabole steroïden (lijkt op testosteron)</a:t>
          </a:r>
          <a:endParaRPr lang="nl-NL" dirty="0"/>
        </a:p>
      </dgm:t>
    </dgm:pt>
    <dgm:pt modelId="{E9095B66-A962-4922-97AE-CF3C37BB4303}" type="parTrans" cxnId="{61286DB4-7CEE-4F39-BD2C-272CC0E8A9D2}">
      <dgm:prSet/>
      <dgm:spPr/>
      <dgm:t>
        <a:bodyPr/>
        <a:lstStyle/>
        <a:p>
          <a:pPr algn="ctr"/>
          <a:endParaRPr lang="nl-NL"/>
        </a:p>
      </dgm:t>
    </dgm:pt>
    <dgm:pt modelId="{B3EAFEB2-D6D8-4F58-9DA5-EE8C1CCE9872}" type="sibTrans" cxnId="{61286DB4-7CEE-4F39-BD2C-272CC0E8A9D2}">
      <dgm:prSet/>
      <dgm:spPr/>
      <dgm:t>
        <a:bodyPr/>
        <a:lstStyle/>
        <a:p>
          <a:pPr algn="ctr"/>
          <a:endParaRPr lang="nl-NL"/>
        </a:p>
      </dgm:t>
    </dgm:pt>
    <dgm:pt modelId="{5744F202-C8DA-400B-85CA-96BE9FC27BF4}" type="pres">
      <dgm:prSet presAssocID="{82E76430-3C84-4B78-B5F1-74CA1DF810B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5F7EE21-1947-4637-B830-7B3B3A0EAEDB}" type="pres">
      <dgm:prSet presAssocID="{43D909B5-FADE-4FEB-9C34-9BEA7F3A134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C87B3B5-77E1-4085-B326-3E1C87D48177}" type="pres">
      <dgm:prSet presAssocID="{C2510314-2039-4F51-BED1-12ED37A3B5FA}" presName="spacer" presStyleCnt="0"/>
      <dgm:spPr/>
    </dgm:pt>
    <dgm:pt modelId="{C8CE1D46-A700-448B-BF8E-696B89D2EBE2}" type="pres">
      <dgm:prSet presAssocID="{BD728BFB-E849-4A4A-ADFB-16B3B51F47B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5DC7693-62CB-4388-B45B-305F84A570AE}" type="pres">
      <dgm:prSet presAssocID="{4118A380-729B-4E47-AD9B-D0076CCDD9E9}" presName="spacer" presStyleCnt="0"/>
      <dgm:spPr/>
    </dgm:pt>
    <dgm:pt modelId="{6653E79F-2A6C-4A37-A8C1-7F160C55AEE3}" type="pres">
      <dgm:prSet presAssocID="{46CABD59-5E82-49D9-9DBC-F49DFD35A37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85C38B2-2970-4C48-BB2F-FD59A0FEE278}" type="pres">
      <dgm:prSet presAssocID="{211C6106-8E54-4F01-B040-A0BAC7BEA6F3}" presName="spacer" presStyleCnt="0"/>
      <dgm:spPr/>
    </dgm:pt>
    <dgm:pt modelId="{955AFA87-956F-4DB8-BDD3-33482B781779}" type="pres">
      <dgm:prSet presAssocID="{EA8D5726-54AA-4AEB-A9B6-77A6B741459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67AFA3D-1BAE-42A3-B4A3-325D34AD0147}" type="pres">
      <dgm:prSet presAssocID="{EFEA5580-DCBA-4266-B150-DD61A493DD52}" presName="spacer" presStyleCnt="0"/>
      <dgm:spPr/>
    </dgm:pt>
    <dgm:pt modelId="{92B53232-0AB1-4A8E-B554-271C774CBFB7}" type="pres">
      <dgm:prSet presAssocID="{685639E5-744F-4A00-9696-79BCB04EB91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F52707D-F294-4C8F-B274-8727549AA748}" srcId="{82E76430-3C84-4B78-B5F1-74CA1DF810BB}" destId="{BD728BFB-E849-4A4A-ADFB-16B3B51F47BC}" srcOrd="1" destOrd="0" parTransId="{757927B9-10FC-4D8A-B66D-94B70D238517}" sibTransId="{4118A380-729B-4E47-AD9B-D0076CCDD9E9}"/>
    <dgm:cxn modelId="{04981677-6E7B-45A1-B8B3-25FB0BF1E9BA}" srcId="{82E76430-3C84-4B78-B5F1-74CA1DF810BB}" destId="{EA8D5726-54AA-4AEB-A9B6-77A6B741459A}" srcOrd="3" destOrd="0" parTransId="{63A6E80C-EA58-46F9-801F-5A24156F295F}" sibTransId="{EFEA5580-DCBA-4266-B150-DD61A493DD52}"/>
    <dgm:cxn modelId="{CB12209F-527B-4425-9D25-81DA27ACE9E3}" type="presOf" srcId="{EA8D5726-54AA-4AEB-A9B6-77A6B741459A}" destId="{955AFA87-956F-4DB8-BDD3-33482B781779}" srcOrd="0" destOrd="0" presId="urn:microsoft.com/office/officeart/2005/8/layout/vList2"/>
    <dgm:cxn modelId="{61286DB4-7CEE-4F39-BD2C-272CC0E8A9D2}" srcId="{82E76430-3C84-4B78-B5F1-74CA1DF810BB}" destId="{685639E5-744F-4A00-9696-79BCB04EB918}" srcOrd="4" destOrd="0" parTransId="{E9095B66-A962-4922-97AE-CF3C37BB4303}" sibTransId="{B3EAFEB2-D6D8-4F58-9DA5-EE8C1CCE9872}"/>
    <dgm:cxn modelId="{C7BBECCF-EFE4-4CA2-8E9A-A0A2A853C73D}" type="presOf" srcId="{82E76430-3C84-4B78-B5F1-74CA1DF810BB}" destId="{5744F202-C8DA-400B-85CA-96BE9FC27BF4}" srcOrd="0" destOrd="0" presId="urn:microsoft.com/office/officeart/2005/8/layout/vList2"/>
    <dgm:cxn modelId="{6149312A-1B31-4DE5-9246-297AD3BA40B6}" type="presOf" srcId="{43D909B5-FADE-4FEB-9C34-9BEA7F3A1347}" destId="{45F7EE21-1947-4637-B830-7B3B3A0EAEDB}" srcOrd="0" destOrd="0" presId="urn:microsoft.com/office/officeart/2005/8/layout/vList2"/>
    <dgm:cxn modelId="{90C3039F-F511-4A20-A1B9-E842A016F80C}" type="presOf" srcId="{685639E5-744F-4A00-9696-79BCB04EB918}" destId="{92B53232-0AB1-4A8E-B554-271C774CBFB7}" srcOrd="0" destOrd="0" presId="urn:microsoft.com/office/officeart/2005/8/layout/vList2"/>
    <dgm:cxn modelId="{C8B77AC1-8574-4238-8797-7D7C56D35EF3}" srcId="{82E76430-3C84-4B78-B5F1-74CA1DF810BB}" destId="{43D909B5-FADE-4FEB-9C34-9BEA7F3A1347}" srcOrd="0" destOrd="0" parTransId="{3D76EFD7-4519-4B70-A63E-E1B1550E12BC}" sibTransId="{C2510314-2039-4F51-BED1-12ED37A3B5FA}"/>
    <dgm:cxn modelId="{FFF0ECF7-4C6D-4D34-B6B0-EBCD9470D8AA}" type="presOf" srcId="{BD728BFB-E849-4A4A-ADFB-16B3B51F47BC}" destId="{C8CE1D46-A700-448B-BF8E-696B89D2EBE2}" srcOrd="0" destOrd="0" presId="urn:microsoft.com/office/officeart/2005/8/layout/vList2"/>
    <dgm:cxn modelId="{98EAD7E1-D481-4719-BD0B-D5D52490F4E4}" type="presOf" srcId="{46CABD59-5E82-49D9-9DBC-F49DFD35A37A}" destId="{6653E79F-2A6C-4A37-A8C1-7F160C55AEE3}" srcOrd="0" destOrd="0" presId="urn:microsoft.com/office/officeart/2005/8/layout/vList2"/>
    <dgm:cxn modelId="{D3B504FA-CB92-48E3-B24E-528D0CCF7BED}" srcId="{82E76430-3C84-4B78-B5F1-74CA1DF810BB}" destId="{46CABD59-5E82-49D9-9DBC-F49DFD35A37A}" srcOrd="2" destOrd="0" parTransId="{51AB326E-7C87-47A2-BDDB-FFCBB027B8FE}" sibTransId="{211C6106-8E54-4F01-B040-A0BAC7BEA6F3}"/>
    <dgm:cxn modelId="{F1E942AD-5283-4F2F-8911-9F5F56D5F5B7}" type="presParOf" srcId="{5744F202-C8DA-400B-85CA-96BE9FC27BF4}" destId="{45F7EE21-1947-4637-B830-7B3B3A0EAEDB}" srcOrd="0" destOrd="0" presId="urn:microsoft.com/office/officeart/2005/8/layout/vList2"/>
    <dgm:cxn modelId="{B0510F6D-770B-4A23-B671-65675BEA8BE4}" type="presParOf" srcId="{5744F202-C8DA-400B-85CA-96BE9FC27BF4}" destId="{9C87B3B5-77E1-4085-B326-3E1C87D48177}" srcOrd="1" destOrd="0" presId="urn:microsoft.com/office/officeart/2005/8/layout/vList2"/>
    <dgm:cxn modelId="{B7E1D760-0270-4408-92F0-17B727CDE661}" type="presParOf" srcId="{5744F202-C8DA-400B-85CA-96BE9FC27BF4}" destId="{C8CE1D46-A700-448B-BF8E-696B89D2EBE2}" srcOrd="2" destOrd="0" presId="urn:microsoft.com/office/officeart/2005/8/layout/vList2"/>
    <dgm:cxn modelId="{A128EB10-8230-45C6-9FCC-4F60F586175E}" type="presParOf" srcId="{5744F202-C8DA-400B-85CA-96BE9FC27BF4}" destId="{35DC7693-62CB-4388-B45B-305F84A570AE}" srcOrd="3" destOrd="0" presId="urn:microsoft.com/office/officeart/2005/8/layout/vList2"/>
    <dgm:cxn modelId="{7FB662CC-5DEA-403D-89D2-AE9E291476C1}" type="presParOf" srcId="{5744F202-C8DA-400B-85CA-96BE9FC27BF4}" destId="{6653E79F-2A6C-4A37-A8C1-7F160C55AEE3}" srcOrd="4" destOrd="0" presId="urn:microsoft.com/office/officeart/2005/8/layout/vList2"/>
    <dgm:cxn modelId="{7E75A508-504C-4940-B29E-283A4CCD03C0}" type="presParOf" srcId="{5744F202-C8DA-400B-85CA-96BE9FC27BF4}" destId="{785C38B2-2970-4C48-BB2F-FD59A0FEE278}" srcOrd="5" destOrd="0" presId="urn:microsoft.com/office/officeart/2005/8/layout/vList2"/>
    <dgm:cxn modelId="{7C6CC272-3861-444C-B195-FAEABC551984}" type="presParOf" srcId="{5744F202-C8DA-400B-85CA-96BE9FC27BF4}" destId="{955AFA87-956F-4DB8-BDD3-33482B781779}" srcOrd="6" destOrd="0" presId="urn:microsoft.com/office/officeart/2005/8/layout/vList2"/>
    <dgm:cxn modelId="{09704C81-4523-46D8-8618-4F574D5AD5FC}" type="presParOf" srcId="{5744F202-C8DA-400B-85CA-96BE9FC27BF4}" destId="{067AFA3D-1BAE-42A3-B4A3-325D34AD0147}" srcOrd="7" destOrd="0" presId="urn:microsoft.com/office/officeart/2005/8/layout/vList2"/>
    <dgm:cxn modelId="{2A272433-7605-42F5-BFBF-76CCD94B1E9B}" type="presParOf" srcId="{5744F202-C8DA-400B-85CA-96BE9FC27BF4}" destId="{92B53232-0AB1-4A8E-B554-271C774CBFB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B1F223-5730-4EE2-A48B-0067629BB23B}" type="doc">
      <dgm:prSet loTypeId="urn:microsoft.com/office/officeart/2005/8/layout/vList2" loCatId="list" qsTypeId="urn:microsoft.com/office/officeart/2005/8/quickstyle/simple5" qsCatId="simple" csTypeId="urn:microsoft.com/office/officeart/2005/8/colors/colorful3" csCatId="colorful"/>
      <dgm:spPr/>
      <dgm:t>
        <a:bodyPr/>
        <a:lstStyle/>
        <a:p>
          <a:endParaRPr lang="nl-NL"/>
        </a:p>
      </dgm:t>
    </dgm:pt>
    <dgm:pt modelId="{E199F06C-59C8-46CE-B54E-2E2B8C866984}">
      <dgm:prSet/>
      <dgm:spPr/>
      <dgm:t>
        <a:bodyPr/>
        <a:lstStyle/>
        <a:p>
          <a:pPr rtl="0"/>
          <a:r>
            <a:rPr lang="nl-NL" b="1" dirty="0" smtClean="0"/>
            <a:t>Glad spierweefsel</a:t>
          </a:r>
          <a:endParaRPr lang="nl-NL" b="1" dirty="0"/>
        </a:p>
      </dgm:t>
    </dgm:pt>
    <dgm:pt modelId="{9B85EAA2-37D2-41AA-945D-4B3F262AF27B}" type="parTrans" cxnId="{C0FB8138-D6EE-4443-90DA-4A4F99BF1D1A}">
      <dgm:prSet/>
      <dgm:spPr/>
      <dgm:t>
        <a:bodyPr/>
        <a:lstStyle/>
        <a:p>
          <a:endParaRPr lang="nl-NL"/>
        </a:p>
      </dgm:t>
    </dgm:pt>
    <dgm:pt modelId="{B3ED38E1-4F4D-4D53-8F2A-34C533397D73}" type="sibTrans" cxnId="{C0FB8138-D6EE-4443-90DA-4A4F99BF1D1A}">
      <dgm:prSet/>
      <dgm:spPr/>
      <dgm:t>
        <a:bodyPr/>
        <a:lstStyle/>
        <a:p>
          <a:endParaRPr lang="nl-NL"/>
        </a:p>
      </dgm:t>
    </dgm:pt>
    <dgm:pt modelId="{BC4EB530-0A88-4748-9C51-675DFF5E503F}" type="pres">
      <dgm:prSet presAssocID="{BCB1F223-5730-4EE2-A48B-0067629BB2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8677C4F-6785-47F2-BD76-81FFBBDF34FC}" type="pres">
      <dgm:prSet presAssocID="{E199F06C-59C8-46CE-B54E-2E2B8C86698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20F1994-A3D5-408B-9141-15496FEA0669}" type="presOf" srcId="{BCB1F223-5730-4EE2-A48B-0067629BB23B}" destId="{BC4EB530-0A88-4748-9C51-675DFF5E503F}" srcOrd="0" destOrd="0" presId="urn:microsoft.com/office/officeart/2005/8/layout/vList2"/>
    <dgm:cxn modelId="{C0FB8138-D6EE-4443-90DA-4A4F99BF1D1A}" srcId="{BCB1F223-5730-4EE2-A48B-0067629BB23B}" destId="{E199F06C-59C8-46CE-B54E-2E2B8C866984}" srcOrd="0" destOrd="0" parTransId="{9B85EAA2-37D2-41AA-945D-4B3F262AF27B}" sibTransId="{B3ED38E1-4F4D-4D53-8F2A-34C533397D73}"/>
    <dgm:cxn modelId="{A4311079-A94E-4DE9-B9C2-BB04AA60C686}" type="presOf" srcId="{E199F06C-59C8-46CE-B54E-2E2B8C866984}" destId="{C8677C4F-6785-47F2-BD76-81FFBBDF34FC}" srcOrd="0" destOrd="0" presId="urn:microsoft.com/office/officeart/2005/8/layout/vList2"/>
    <dgm:cxn modelId="{7C91D3BB-B739-4050-8694-80DD43060703}" type="presParOf" srcId="{BC4EB530-0A88-4748-9C51-675DFF5E503F}" destId="{C8677C4F-6785-47F2-BD76-81FFBBDF34F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86A409-D544-4C75-8ACE-0FE498EBA33F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nl-NL"/>
        </a:p>
      </dgm:t>
    </dgm:pt>
    <dgm:pt modelId="{3BAE10C5-6F45-4FAF-807B-39D18B2A544F}">
      <dgm:prSet/>
      <dgm:spPr/>
      <dgm:t>
        <a:bodyPr/>
        <a:lstStyle/>
        <a:p>
          <a:pPr algn="ctr" rtl="0"/>
          <a:r>
            <a:rPr lang="nl-NL" dirty="0" smtClean="0"/>
            <a:t>Langwerpige spiercellen</a:t>
          </a:r>
          <a:endParaRPr lang="nl-NL" dirty="0"/>
        </a:p>
      </dgm:t>
    </dgm:pt>
    <dgm:pt modelId="{361CC5E2-DB7D-4363-80F7-0D640A969625}" type="parTrans" cxnId="{80BE8471-0752-4F27-96EE-265FCDE3FF23}">
      <dgm:prSet/>
      <dgm:spPr/>
      <dgm:t>
        <a:bodyPr/>
        <a:lstStyle/>
        <a:p>
          <a:pPr algn="ctr"/>
          <a:endParaRPr lang="nl-NL"/>
        </a:p>
      </dgm:t>
    </dgm:pt>
    <dgm:pt modelId="{6475C236-F0D4-4666-8DA8-2ADD6A8C33BC}" type="sibTrans" cxnId="{80BE8471-0752-4F27-96EE-265FCDE3FF23}">
      <dgm:prSet/>
      <dgm:spPr/>
      <dgm:t>
        <a:bodyPr/>
        <a:lstStyle/>
        <a:p>
          <a:pPr algn="ctr"/>
          <a:endParaRPr lang="nl-NL"/>
        </a:p>
      </dgm:t>
    </dgm:pt>
    <dgm:pt modelId="{C1747E76-9365-4F9E-88C9-9529AB94FC49}">
      <dgm:prSet/>
      <dgm:spPr/>
      <dgm:t>
        <a:bodyPr/>
        <a:lstStyle/>
        <a:p>
          <a:pPr algn="ctr" rtl="0"/>
          <a:r>
            <a:rPr lang="nl-NL" dirty="0" smtClean="0"/>
            <a:t>Eén celkern per cel</a:t>
          </a:r>
          <a:endParaRPr lang="nl-NL" dirty="0"/>
        </a:p>
      </dgm:t>
    </dgm:pt>
    <dgm:pt modelId="{70EE742F-2FFC-4C57-90CC-6266185E51AB}" type="parTrans" cxnId="{45F0BEF0-E3A0-4FF9-9CAC-0FFB645FC49F}">
      <dgm:prSet/>
      <dgm:spPr/>
      <dgm:t>
        <a:bodyPr/>
        <a:lstStyle/>
        <a:p>
          <a:pPr algn="ctr"/>
          <a:endParaRPr lang="nl-NL"/>
        </a:p>
      </dgm:t>
    </dgm:pt>
    <dgm:pt modelId="{4C3CE54F-3C8E-47E1-857D-4D56A82E4B76}" type="sibTrans" cxnId="{45F0BEF0-E3A0-4FF9-9CAC-0FFB645FC49F}">
      <dgm:prSet/>
      <dgm:spPr/>
      <dgm:t>
        <a:bodyPr/>
        <a:lstStyle/>
        <a:p>
          <a:pPr algn="ctr"/>
          <a:endParaRPr lang="nl-NL"/>
        </a:p>
      </dgm:t>
    </dgm:pt>
    <dgm:pt modelId="{9C2354D1-C8D7-46A7-81E2-405E7ABDC78F}">
      <dgm:prSet/>
      <dgm:spPr/>
      <dgm:t>
        <a:bodyPr/>
        <a:lstStyle/>
        <a:p>
          <a:pPr algn="ctr" rtl="0"/>
          <a:r>
            <a:rPr lang="nl-NL" dirty="0" smtClean="0"/>
            <a:t>Wand van buisvormige of holle organen</a:t>
          </a:r>
          <a:endParaRPr lang="nl-NL" dirty="0"/>
        </a:p>
      </dgm:t>
    </dgm:pt>
    <dgm:pt modelId="{1547F5F6-FC30-4930-85E9-F3BCEA9EE97E}" type="parTrans" cxnId="{992E108E-9626-4979-890F-D44FA78F7C4F}">
      <dgm:prSet/>
      <dgm:spPr/>
      <dgm:t>
        <a:bodyPr/>
        <a:lstStyle/>
        <a:p>
          <a:pPr algn="ctr"/>
          <a:endParaRPr lang="nl-NL"/>
        </a:p>
      </dgm:t>
    </dgm:pt>
    <dgm:pt modelId="{8C88AEA1-4C1E-403A-B5F0-08E80B858066}" type="sibTrans" cxnId="{992E108E-9626-4979-890F-D44FA78F7C4F}">
      <dgm:prSet/>
      <dgm:spPr/>
      <dgm:t>
        <a:bodyPr/>
        <a:lstStyle/>
        <a:p>
          <a:pPr algn="ctr"/>
          <a:endParaRPr lang="nl-NL"/>
        </a:p>
      </dgm:t>
    </dgm:pt>
    <dgm:pt modelId="{CAA9F9D3-2199-48DA-B339-78E7FBBED86D}">
      <dgm:prSet/>
      <dgm:spPr/>
      <dgm:t>
        <a:bodyPr/>
        <a:lstStyle/>
        <a:p>
          <a:pPr algn="ctr" rtl="0"/>
          <a:r>
            <a:rPr lang="nl-NL" dirty="0" err="1" smtClean="0"/>
            <a:t>Geïnnerveerd</a:t>
          </a:r>
          <a:r>
            <a:rPr lang="nl-NL" dirty="0" smtClean="0"/>
            <a:t> door het autonome zenuwstelsel</a:t>
          </a:r>
          <a:endParaRPr lang="nl-NL" dirty="0"/>
        </a:p>
      </dgm:t>
    </dgm:pt>
    <dgm:pt modelId="{632B8EB5-68EE-4785-9C04-FBBB3FD13DE4}" type="parTrans" cxnId="{32BCA028-0531-4319-9004-B4FA498468E0}">
      <dgm:prSet/>
      <dgm:spPr/>
      <dgm:t>
        <a:bodyPr/>
        <a:lstStyle/>
        <a:p>
          <a:pPr algn="ctr"/>
          <a:endParaRPr lang="nl-NL"/>
        </a:p>
      </dgm:t>
    </dgm:pt>
    <dgm:pt modelId="{84E8ED9F-D3AD-4BED-AC1B-DC111C53965E}" type="sibTrans" cxnId="{32BCA028-0531-4319-9004-B4FA498468E0}">
      <dgm:prSet/>
      <dgm:spPr/>
      <dgm:t>
        <a:bodyPr/>
        <a:lstStyle/>
        <a:p>
          <a:pPr algn="ctr"/>
          <a:endParaRPr lang="nl-NL"/>
        </a:p>
      </dgm:t>
    </dgm:pt>
    <dgm:pt modelId="{D8234EF2-0CE9-42A3-8ED5-7703019A0562}">
      <dgm:prSet/>
      <dgm:spPr/>
      <dgm:t>
        <a:bodyPr/>
        <a:lstStyle/>
        <a:p>
          <a:pPr algn="ctr" rtl="0"/>
          <a:r>
            <a:rPr lang="nl-NL" dirty="0" smtClean="0"/>
            <a:t>Relatief traag, niet snel moe</a:t>
          </a:r>
          <a:endParaRPr lang="nl-NL" dirty="0"/>
        </a:p>
      </dgm:t>
    </dgm:pt>
    <dgm:pt modelId="{825D8EBF-91E1-4CF5-BA07-CBD4C9E74226}" type="parTrans" cxnId="{FE3FEB76-1200-412B-822D-3547A65FFFEB}">
      <dgm:prSet/>
      <dgm:spPr/>
      <dgm:t>
        <a:bodyPr/>
        <a:lstStyle/>
        <a:p>
          <a:pPr algn="ctr"/>
          <a:endParaRPr lang="nl-NL"/>
        </a:p>
      </dgm:t>
    </dgm:pt>
    <dgm:pt modelId="{BE2629A6-40E4-4CD6-A8C2-CD7FEB7E52F1}" type="sibTrans" cxnId="{FE3FEB76-1200-412B-822D-3547A65FFFEB}">
      <dgm:prSet/>
      <dgm:spPr/>
      <dgm:t>
        <a:bodyPr/>
        <a:lstStyle/>
        <a:p>
          <a:pPr algn="ctr"/>
          <a:endParaRPr lang="nl-NL"/>
        </a:p>
      </dgm:t>
    </dgm:pt>
    <dgm:pt modelId="{670C78D4-C97B-4184-A367-0C38F9FA4284}">
      <dgm:prSet/>
      <dgm:spPr/>
      <dgm:t>
        <a:bodyPr/>
        <a:lstStyle/>
        <a:p>
          <a:pPr algn="ctr" rtl="0"/>
          <a:r>
            <a:rPr lang="nl-NL" dirty="0" smtClean="0"/>
            <a:t>Darmkanaal, aftakkingen van bronchiën, bloedvaten, blaas, urinewegen, eileiders</a:t>
          </a:r>
          <a:endParaRPr lang="nl-NL" dirty="0"/>
        </a:p>
      </dgm:t>
    </dgm:pt>
    <dgm:pt modelId="{306122A2-38DD-4E9E-B43E-BF4E2BC48242}" type="parTrans" cxnId="{C8DF2301-02A4-4AE2-8C7B-C367C5412C6A}">
      <dgm:prSet/>
      <dgm:spPr/>
      <dgm:t>
        <a:bodyPr/>
        <a:lstStyle/>
        <a:p>
          <a:pPr algn="ctr"/>
          <a:endParaRPr lang="nl-NL"/>
        </a:p>
      </dgm:t>
    </dgm:pt>
    <dgm:pt modelId="{7085EE3F-F0E8-4D91-A9F5-7AFEC1D3E7BE}" type="sibTrans" cxnId="{C8DF2301-02A4-4AE2-8C7B-C367C5412C6A}">
      <dgm:prSet/>
      <dgm:spPr/>
      <dgm:t>
        <a:bodyPr/>
        <a:lstStyle/>
        <a:p>
          <a:pPr algn="ctr"/>
          <a:endParaRPr lang="nl-NL"/>
        </a:p>
      </dgm:t>
    </dgm:pt>
    <dgm:pt modelId="{FDF042D6-3782-43D6-8134-FC359046D588}" type="pres">
      <dgm:prSet presAssocID="{6186A409-D544-4C75-8ACE-0FE498EBA3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BBF55EC-0DE4-489B-AE4D-99D936941199}" type="pres">
      <dgm:prSet presAssocID="{3BAE10C5-6F45-4FAF-807B-39D18B2A544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77C7FF2-4DD3-4D25-AC94-FC57C6CC9F56}" type="pres">
      <dgm:prSet presAssocID="{6475C236-F0D4-4666-8DA8-2ADD6A8C33BC}" presName="spacer" presStyleCnt="0"/>
      <dgm:spPr/>
    </dgm:pt>
    <dgm:pt modelId="{7C66B9F5-4671-49DC-B34F-CAC7753C3170}" type="pres">
      <dgm:prSet presAssocID="{C1747E76-9365-4F9E-88C9-9529AB94FC4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F341952-B707-4C4A-B178-417E79412175}" type="pres">
      <dgm:prSet presAssocID="{4C3CE54F-3C8E-47E1-857D-4D56A82E4B76}" presName="spacer" presStyleCnt="0"/>
      <dgm:spPr/>
    </dgm:pt>
    <dgm:pt modelId="{EB137B47-8D8D-49F3-B4AC-B7E517626E76}" type="pres">
      <dgm:prSet presAssocID="{9C2354D1-C8D7-46A7-81E2-405E7ABDC78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28F72C5-DA29-400C-B026-FED2091ECFEF}" type="pres">
      <dgm:prSet presAssocID="{8C88AEA1-4C1E-403A-B5F0-08E80B858066}" presName="spacer" presStyleCnt="0"/>
      <dgm:spPr/>
    </dgm:pt>
    <dgm:pt modelId="{8A4634C1-6CED-4EA6-A55F-7AD8AD8E28ED}" type="pres">
      <dgm:prSet presAssocID="{CAA9F9D3-2199-48DA-B339-78E7FBBED86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E16C84D-E542-4FF8-B006-C416E4349639}" type="pres">
      <dgm:prSet presAssocID="{84E8ED9F-D3AD-4BED-AC1B-DC111C53965E}" presName="spacer" presStyleCnt="0"/>
      <dgm:spPr/>
    </dgm:pt>
    <dgm:pt modelId="{2299C9C1-E615-4E88-ACB0-BA8C0B71CBE4}" type="pres">
      <dgm:prSet presAssocID="{D8234EF2-0CE9-42A3-8ED5-7703019A056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476E572-721D-4981-BE1C-9472184278BA}" type="pres">
      <dgm:prSet presAssocID="{BE2629A6-40E4-4CD6-A8C2-CD7FEB7E52F1}" presName="spacer" presStyleCnt="0"/>
      <dgm:spPr/>
    </dgm:pt>
    <dgm:pt modelId="{24A2921F-34DE-4310-8EFF-64B0EC6F4662}" type="pres">
      <dgm:prSet presAssocID="{670C78D4-C97B-4184-A367-0C38F9FA42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1F26C4E-1057-40DC-A0D3-B5559B8F0515}" type="presOf" srcId="{CAA9F9D3-2199-48DA-B339-78E7FBBED86D}" destId="{8A4634C1-6CED-4EA6-A55F-7AD8AD8E28ED}" srcOrd="0" destOrd="0" presId="urn:microsoft.com/office/officeart/2005/8/layout/vList2"/>
    <dgm:cxn modelId="{32BCA028-0531-4319-9004-B4FA498468E0}" srcId="{6186A409-D544-4C75-8ACE-0FE498EBA33F}" destId="{CAA9F9D3-2199-48DA-B339-78E7FBBED86D}" srcOrd="3" destOrd="0" parTransId="{632B8EB5-68EE-4785-9C04-FBBB3FD13DE4}" sibTransId="{84E8ED9F-D3AD-4BED-AC1B-DC111C53965E}"/>
    <dgm:cxn modelId="{1F36CACD-0BD1-47E1-BF47-00CF0F64F0D5}" type="presOf" srcId="{670C78D4-C97B-4184-A367-0C38F9FA4284}" destId="{24A2921F-34DE-4310-8EFF-64B0EC6F4662}" srcOrd="0" destOrd="0" presId="urn:microsoft.com/office/officeart/2005/8/layout/vList2"/>
    <dgm:cxn modelId="{20C60F55-50ED-41EF-8E2E-A76F88C01D92}" type="presOf" srcId="{3BAE10C5-6F45-4FAF-807B-39D18B2A544F}" destId="{5BBF55EC-0DE4-489B-AE4D-99D936941199}" srcOrd="0" destOrd="0" presId="urn:microsoft.com/office/officeart/2005/8/layout/vList2"/>
    <dgm:cxn modelId="{992E108E-9626-4979-890F-D44FA78F7C4F}" srcId="{6186A409-D544-4C75-8ACE-0FE498EBA33F}" destId="{9C2354D1-C8D7-46A7-81E2-405E7ABDC78F}" srcOrd="2" destOrd="0" parTransId="{1547F5F6-FC30-4930-85E9-F3BCEA9EE97E}" sibTransId="{8C88AEA1-4C1E-403A-B5F0-08E80B858066}"/>
    <dgm:cxn modelId="{80BE8471-0752-4F27-96EE-265FCDE3FF23}" srcId="{6186A409-D544-4C75-8ACE-0FE498EBA33F}" destId="{3BAE10C5-6F45-4FAF-807B-39D18B2A544F}" srcOrd="0" destOrd="0" parTransId="{361CC5E2-DB7D-4363-80F7-0D640A969625}" sibTransId="{6475C236-F0D4-4666-8DA8-2ADD6A8C33BC}"/>
    <dgm:cxn modelId="{C419CF39-CA1F-45EE-893D-46451E5AFBD4}" type="presOf" srcId="{D8234EF2-0CE9-42A3-8ED5-7703019A0562}" destId="{2299C9C1-E615-4E88-ACB0-BA8C0B71CBE4}" srcOrd="0" destOrd="0" presId="urn:microsoft.com/office/officeart/2005/8/layout/vList2"/>
    <dgm:cxn modelId="{E5CF39B1-3868-4903-9463-476E69F3E8CB}" type="presOf" srcId="{C1747E76-9365-4F9E-88C9-9529AB94FC49}" destId="{7C66B9F5-4671-49DC-B34F-CAC7753C3170}" srcOrd="0" destOrd="0" presId="urn:microsoft.com/office/officeart/2005/8/layout/vList2"/>
    <dgm:cxn modelId="{45F0BEF0-E3A0-4FF9-9CAC-0FFB645FC49F}" srcId="{6186A409-D544-4C75-8ACE-0FE498EBA33F}" destId="{C1747E76-9365-4F9E-88C9-9529AB94FC49}" srcOrd="1" destOrd="0" parTransId="{70EE742F-2FFC-4C57-90CC-6266185E51AB}" sibTransId="{4C3CE54F-3C8E-47E1-857D-4D56A82E4B76}"/>
    <dgm:cxn modelId="{C8DF2301-02A4-4AE2-8C7B-C367C5412C6A}" srcId="{6186A409-D544-4C75-8ACE-0FE498EBA33F}" destId="{670C78D4-C97B-4184-A367-0C38F9FA4284}" srcOrd="5" destOrd="0" parTransId="{306122A2-38DD-4E9E-B43E-BF4E2BC48242}" sibTransId="{7085EE3F-F0E8-4D91-A9F5-7AFEC1D3E7BE}"/>
    <dgm:cxn modelId="{17E9FFB0-B78B-484A-B599-9039FF1C1751}" type="presOf" srcId="{6186A409-D544-4C75-8ACE-0FE498EBA33F}" destId="{FDF042D6-3782-43D6-8134-FC359046D588}" srcOrd="0" destOrd="0" presId="urn:microsoft.com/office/officeart/2005/8/layout/vList2"/>
    <dgm:cxn modelId="{72519EDA-CB5D-4ACF-A22E-107497178E53}" type="presOf" srcId="{9C2354D1-C8D7-46A7-81E2-405E7ABDC78F}" destId="{EB137B47-8D8D-49F3-B4AC-B7E517626E76}" srcOrd="0" destOrd="0" presId="urn:microsoft.com/office/officeart/2005/8/layout/vList2"/>
    <dgm:cxn modelId="{FE3FEB76-1200-412B-822D-3547A65FFFEB}" srcId="{6186A409-D544-4C75-8ACE-0FE498EBA33F}" destId="{D8234EF2-0CE9-42A3-8ED5-7703019A0562}" srcOrd="4" destOrd="0" parTransId="{825D8EBF-91E1-4CF5-BA07-CBD4C9E74226}" sibTransId="{BE2629A6-40E4-4CD6-A8C2-CD7FEB7E52F1}"/>
    <dgm:cxn modelId="{01377822-F836-4F9C-B31D-5E525DE09F6E}" type="presParOf" srcId="{FDF042D6-3782-43D6-8134-FC359046D588}" destId="{5BBF55EC-0DE4-489B-AE4D-99D936941199}" srcOrd="0" destOrd="0" presId="urn:microsoft.com/office/officeart/2005/8/layout/vList2"/>
    <dgm:cxn modelId="{6B02C1A6-6608-4E3A-AF80-A4BABEFEED16}" type="presParOf" srcId="{FDF042D6-3782-43D6-8134-FC359046D588}" destId="{A77C7FF2-4DD3-4D25-AC94-FC57C6CC9F56}" srcOrd="1" destOrd="0" presId="urn:microsoft.com/office/officeart/2005/8/layout/vList2"/>
    <dgm:cxn modelId="{4E40F2C2-F29F-4531-A1E2-C5BE8F476B4C}" type="presParOf" srcId="{FDF042D6-3782-43D6-8134-FC359046D588}" destId="{7C66B9F5-4671-49DC-B34F-CAC7753C3170}" srcOrd="2" destOrd="0" presId="urn:microsoft.com/office/officeart/2005/8/layout/vList2"/>
    <dgm:cxn modelId="{F8D4AE5E-5DDB-4FEF-9F61-EB5D921940DD}" type="presParOf" srcId="{FDF042D6-3782-43D6-8134-FC359046D588}" destId="{2F341952-B707-4C4A-B178-417E79412175}" srcOrd="3" destOrd="0" presId="urn:microsoft.com/office/officeart/2005/8/layout/vList2"/>
    <dgm:cxn modelId="{66FB6806-69FE-4BB4-AB15-FE27A4E512F8}" type="presParOf" srcId="{FDF042D6-3782-43D6-8134-FC359046D588}" destId="{EB137B47-8D8D-49F3-B4AC-B7E517626E76}" srcOrd="4" destOrd="0" presId="urn:microsoft.com/office/officeart/2005/8/layout/vList2"/>
    <dgm:cxn modelId="{B0AC057F-7595-476D-A34C-2618B77CD2D4}" type="presParOf" srcId="{FDF042D6-3782-43D6-8134-FC359046D588}" destId="{628F72C5-DA29-400C-B026-FED2091ECFEF}" srcOrd="5" destOrd="0" presId="urn:microsoft.com/office/officeart/2005/8/layout/vList2"/>
    <dgm:cxn modelId="{BE19A185-6FE5-48B2-B700-9CA6D965BB1E}" type="presParOf" srcId="{FDF042D6-3782-43D6-8134-FC359046D588}" destId="{8A4634C1-6CED-4EA6-A55F-7AD8AD8E28ED}" srcOrd="6" destOrd="0" presId="urn:microsoft.com/office/officeart/2005/8/layout/vList2"/>
    <dgm:cxn modelId="{A3C06ADF-13EA-4731-B2A2-4DA961706ACB}" type="presParOf" srcId="{FDF042D6-3782-43D6-8134-FC359046D588}" destId="{CE16C84D-E542-4FF8-B006-C416E4349639}" srcOrd="7" destOrd="0" presId="urn:microsoft.com/office/officeart/2005/8/layout/vList2"/>
    <dgm:cxn modelId="{17FA992F-B01E-4823-B348-774444B8B5D7}" type="presParOf" srcId="{FDF042D6-3782-43D6-8134-FC359046D588}" destId="{2299C9C1-E615-4E88-ACB0-BA8C0B71CBE4}" srcOrd="8" destOrd="0" presId="urn:microsoft.com/office/officeart/2005/8/layout/vList2"/>
    <dgm:cxn modelId="{A0F240F5-D409-4C04-B624-043B2328BC09}" type="presParOf" srcId="{FDF042D6-3782-43D6-8134-FC359046D588}" destId="{2476E572-721D-4981-BE1C-9472184278BA}" srcOrd="9" destOrd="0" presId="urn:microsoft.com/office/officeart/2005/8/layout/vList2"/>
    <dgm:cxn modelId="{F848A182-143A-4745-B44F-8EA5D04DAC9C}" type="presParOf" srcId="{FDF042D6-3782-43D6-8134-FC359046D588}" destId="{24A2921F-34DE-4310-8EFF-64B0EC6F466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C81D46-F7C4-437D-91F3-2A0961DCBFE4}" type="doc">
      <dgm:prSet loTypeId="urn:microsoft.com/office/officeart/2005/8/layout/vList2" loCatId="list" qsTypeId="urn:microsoft.com/office/officeart/2005/8/quickstyle/simple5" qsCatId="simple" csTypeId="urn:microsoft.com/office/officeart/2005/8/colors/colorful3" csCatId="colorful"/>
      <dgm:spPr/>
      <dgm:t>
        <a:bodyPr/>
        <a:lstStyle/>
        <a:p>
          <a:endParaRPr lang="nl-NL"/>
        </a:p>
      </dgm:t>
    </dgm:pt>
    <dgm:pt modelId="{7B56002E-E9C6-4DF0-BBBB-27AE6D3D5A3D}">
      <dgm:prSet/>
      <dgm:spPr/>
      <dgm:t>
        <a:bodyPr/>
        <a:lstStyle/>
        <a:p>
          <a:pPr rtl="0"/>
          <a:r>
            <a:rPr lang="nl-NL" b="1" dirty="0" err="1" smtClean="0"/>
            <a:t>Dwarsgestreeptspierweefsel</a:t>
          </a:r>
          <a:endParaRPr lang="nl-NL" b="1" dirty="0"/>
        </a:p>
      </dgm:t>
    </dgm:pt>
    <dgm:pt modelId="{0614724F-E181-4803-9CC4-DBC5A3D23ACB}" type="parTrans" cxnId="{F128395A-0BE8-472A-926B-22494295ABD0}">
      <dgm:prSet/>
      <dgm:spPr/>
      <dgm:t>
        <a:bodyPr/>
        <a:lstStyle/>
        <a:p>
          <a:endParaRPr lang="nl-NL"/>
        </a:p>
      </dgm:t>
    </dgm:pt>
    <dgm:pt modelId="{6CDCD63F-12B0-4B48-B577-98437C1083FE}" type="sibTrans" cxnId="{F128395A-0BE8-472A-926B-22494295ABD0}">
      <dgm:prSet/>
      <dgm:spPr/>
      <dgm:t>
        <a:bodyPr/>
        <a:lstStyle/>
        <a:p>
          <a:endParaRPr lang="nl-NL"/>
        </a:p>
      </dgm:t>
    </dgm:pt>
    <dgm:pt modelId="{0B9972FF-494C-4657-B8AE-E9601BEAD5B5}" type="pres">
      <dgm:prSet presAssocID="{F4C81D46-F7C4-437D-91F3-2A0961DCBFE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CD1A0A2-76BE-4EA5-9254-1E60A563294D}" type="pres">
      <dgm:prSet presAssocID="{7B56002E-E9C6-4DF0-BBBB-27AE6D3D5A3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128395A-0BE8-472A-926B-22494295ABD0}" srcId="{F4C81D46-F7C4-437D-91F3-2A0961DCBFE4}" destId="{7B56002E-E9C6-4DF0-BBBB-27AE6D3D5A3D}" srcOrd="0" destOrd="0" parTransId="{0614724F-E181-4803-9CC4-DBC5A3D23ACB}" sibTransId="{6CDCD63F-12B0-4B48-B577-98437C1083FE}"/>
    <dgm:cxn modelId="{CC54A266-46BD-4F2C-B388-2FD78597F54A}" type="presOf" srcId="{F4C81D46-F7C4-437D-91F3-2A0961DCBFE4}" destId="{0B9972FF-494C-4657-B8AE-E9601BEAD5B5}" srcOrd="0" destOrd="0" presId="urn:microsoft.com/office/officeart/2005/8/layout/vList2"/>
    <dgm:cxn modelId="{C1566BE9-CDDE-410C-9F03-055E676CA65E}" type="presOf" srcId="{7B56002E-E9C6-4DF0-BBBB-27AE6D3D5A3D}" destId="{CCD1A0A2-76BE-4EA5-9254-1E60A563294D}" srcOrd="0" destOrd="0" presId="urn:microsoft.com/office/officeart/2005/8/layout/vList2"/>
    <dgm:cxn modelId="{171A58D6-B4E7-42BB-8188-69ECCBBE315C}" type="presParOf" srcId="{0B9972FF-494C-4657-B8AE-E9601BEAD5B5}" destId="{CCD1A0A2-76BE-4EA5-9254-1E60A56329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31F9E1-E8FD-4065-B567-98D314482553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nl-NL"/>
        </a:p>
      </dgm:t>
    </dgm:pt>
    <dgm:pt modelId="{2047F803-0798-4AA7-A784-3251B76B032D}">
      <dgm:prSet/>
      <dgm:spPr/>
      <dgm:t>
        <a:bodyPr/>
        <a:lstStyle/>
        <a:p>
          <a:pPr algn="ctr" rtl="0"/>
          <a:r>
            <a:rPr lang="nl-NL" dirty="0" smtClean="0"/>
            <a:t>Spiervezels, ontstaan door versmelting van vele cellen</a:t>
          </a:r>
          <a:endParaRPr lang="nl-NL" dirty="0"/>
        </a:p>
      </dgm:t>
    </dgm:pt>
    <dgm:pt modelId="{C7B06E16-C40B-4B00-A79A-0116591D161A}" type="parTrans" cxnId="{EA26F08C-A1CA-4F77-81E8-F41CE1DFAF46}">
      <dgm:prSet/>
      <dgm:spPr/>
      <dgm:t>
        <a:bodyPr/>
        <a:lstStyle/>
        <a:p>
          <a:pPr algn="ctr"/>
          <a:endParaRPr lang="nl-NL"/>
        </a:p>
      </dgm:t>
    </dgm:pt>
    <dgm:pt modelId="{FD239C7F-D291-4480-A261-023236DCF27C}" type="sibTrans" cxnId="{EA26F08C-A1CA-4F77-81E8-F41CE1DFAF46}">
      <dgm:prSet/>
      <dgm:spPr/>
      <dgm:t>
        <a:bodyPr/>
        <a:lstStyle/>
        <a:p>
          <a:pPr algn="ctr"/>
          <a:endParaRPr lang="nl-NL"/>
        </a:p>
      </dgm:t>
    </dgm:pt>
    <dgm:pt modelId="{9158529C-9619-4326-9FD8-F323C7EE371D}">
      <dgm:prSet/>
      <dgm:spPr/>
      <dgm:t>
        <a:bodyPr/>
        <a:lstStyle/>
        <a:p>
          <a:pPr algn="ctr" rtl="0"/>
          <a:r>
            <a:rPr lang="nl-NL" dirty="0" smtClean="0"/>
            <a:t>Meerdere kernen per vezel</a:t>
          </a:r>
          <a:endParaRPr lang="nl-NL" dirty="0"/>
        </a:p>
      </dgm:t>
    </dgm:pt>
    <dgm:pt modelId="{0CA72DC8-AE25-4E31-BBB7-A06584EB310B}" type="parTrans" cxnId="{FBBB22C5-47FA-4227-8612-B60423FDE1F6}">
      <dgm:prSet/>
      <dgm:spPr/>
      <dgm:t>
        <a:bodyPr/>
        <a:lstStyle/>
        <a:p>
          <a:pPr algn="ctr"/>
          <a:endParaRPr lang="nl-NL"/>
        </a:p>
      </dgm:t>
    </dgm:pt>
    <dgm:pt modelId="{8C6CCECB-B8C2-42B0-9A99-F97ADB71CFCB}" type="sibTrans" cxnId="{FBBB22C5-47FA-4227-8612-B60423FDE1F6}">
      <dgm:prSet/>
      <dgm:spPr/>
      <dgm:t>
        <a:bodyPr/>
        <a:lstStyle/>
        <a:p>
          <a:pPr algn="ctr"/>
          <a:endParaRPr lang="nl-NL"/>
        </a:p>
      </dgm:t>
    </dgm:pt>
    <dgm:pt modelId="{00B81CC5-A261-4A67-B2AC-DF2885BD22AC}">
      <dgm:prSet/>
      <dgm:spPr/>
      <dgm:t>
        <a:bodyPr/>
        <a:lstStyle/>
        <a:p>
          <a:pPr algn="ctr" rtl="0"/>
          <a:r>
            <a:rPr lang="nl-NL" dirty="0" smtClean="0"/>
            <a:t>Skeletspieren / huidspieren</a:t>
          </a:r>
          <a:endParaRPr lang="nl-NL" dirty="0"/>
        </a:p>
      </dgm:t>
    </dgm:pt>
    <dgm:pt modelId="{1EACD5F8-21B5-41AC-8242-A7DE98E6EBCE}" type="parTrans" cxnId="{49139430-2D4B-445D-B0DB-5618E2117C7D}">
      <dgm:prSet/>
      <dgm:spPr/>
      <dgm:t>
        <a:bodyPr/>
        <a:lstStyle/>
        <a:p>
          <a:pPr algn="ctr"/>
          <a:endParaRPr lang="nl-NL"/>
        </a:p>
      </dgm:t>
    </dgm:pt>
    <dgm:pt modelId="{E351D4E8-9B39-4568-B6E5-63712BA7ACFF}" type="sibTrans" cxnId="{49139430-2D4B-445D-B0DB-5618E2117C7D}">
      <dgm:prSet/>
      <dgm:spPr/>
      <dgm:t>
        <a:bodyPr/>
        <a:lstStyle/>
        <a:p>
          <a:pPr algn="ctr"/>
          <a:endParaRPr lang="nl-NL"/>
        </a:p>
      </dgm:t>
    </dgm:pt>
    <dgm:pt modelId="{C1C03C74-9FFB-484D-A67F-7C0212B6B1BB}">
      <dgm:prSet/>
      <dgm:spPr/>
      <dgm:t>
        <a:bodyPr/>
        <a:lstStyle/>
        <a:p>
          <a:pPr algn="ctr" rtl="0"/>
          <a:r>
            <a:rPr lang="nl-NL" dirty="0" smtClean="0"/>
            <a:t>Dwarsgestreept (onder de microscoop)</a:t>
          </a:r>
          <a:endParaRPr lang="nl-NL" dirty="0"/>
        </a:p>
      </dgm:t>
    </dgm:pt>
    <dgm:pt modelId="{BF75061E-4C9C-46E8-AD66-2765B26DCD62}" type="parTrans" cxnId="{01CCA821-EF31-4E54-B68B-A3FB56E90DCF}">
      <dgm:prSet/>
      <dgm:spPr/>
      <dgm:t>
        <a:bodyPr/>
        <a:lstStyle/>
        <a:p>
          <a:pPr algn="ctr"/>
          <a:endParaRPr lang="nl-NL"/>
        </a:p>
      </dgm:t>
    </dgm:pt>
    <dgm:pt modelId="{E448D807-CBE2-4122-AD25-D22BCF10B631}" type="sibTrans" cxnId="{01CCA821-EF31-4E54-B68B-A3FB56E90DCF}">
      <dgm:prSet/>
      <dgm:spPr/>
      <dgm:t>
        <a:bodyPr/>
        <a:lstStyle/>
        <a:p>
          <a:pPr algn="ctr"/>
          <a:endParaRPr lang="nl-NL"/>
        </a:p>
      </dgm:t>
    </dgm:pt>
    <dgm:pt modelId="{C9F28175-3ED5-41B8-8E9C-67E8F48D3A8E}">
      <dgm:prSet/>
      <dgm:spPr/>
      <dgm:t>
        <a:bodyPr/>
        <a:lstStyle/>
        <a:p>
          <a:pPr algn="ctr" rtl="0"/>
          <a:r>
            <a:rPr lang="nl-NL" dirty="0" err="1" smtClean="0"/>
            <a:t>Geïnnerveerd</a:t>
          </a:r>
          <a:r>
            <a:rPr lang="nl-NL" dirty="0" smtClean="0"/>
            <a:t> door animale zenuwstelsel</a:t>
          </a:r>
          <a:endParaRPr lang="nl-NL" dirty="0"/>
        </a:p>
      </dgm:t>
    </dgm:pt>
    <dgm:pt modelId="{BB741DD0-0910-4DAE-9903-52D450EDFADC}" type="parTrans" cxnId="{2C340BE3-4F8A-4F3A-AE77-8F6BF967C3E1}">
      <dgm:prSet/>
      <dgm:spPr/>
      <dgm:t>
        <a:bodyPr/>
        <a:lstStyle/>
        <a:p>
          <a:pPr algn="ctr"/>
          <a:endParaRPr lang="nl-NL"/>
        </a:p>
      </dgm:t>
    </dgm:pt>
    <dgm:pt modelId="{D04759EB-1B48-483A-8FA0-39E60B71D1C9}" type="sibTrans" cxnId="{2C340BE3-4F8A-4F3A-AE77-8F6BF967C3E1}">
      <dgm:prSet/>
      <dgm:spPr/>
      <dgm:t>
        <a:bodyPr/>
        <a:lstStyle/>
        <a:p>
          <a:pPr algn="ctr"/>
          <a:endParaRPr lang="nl-NL"/>
        </a:p>
      </dgm:t>
    </dgm:pt>
    <dgm:pt modelId="{514EA803-2E47-43BD-9ED2-FF2ED030D48B}">
      <dgm:prSet/>
      <dgm:spPr/>
      <dgm:t>
        <a:bodyPr/>
        <a:lstStyle/>
        <a:p>
          <a:pPr algn="ctr" rtl="0"/>
          <a:r>
            <a:rPr lang="nl-NL" dirty="0" smtClean="0"/>
            <a:t>Snelle werking maar ook snel vermoeid</a:t>
          </a:r>
          <a:endParaRPr lang="nl-NL" dirty="0"/>
        </a:p>
      </dgm:t>
    </dgm:pt>
    <dgm:pt modelId="{1916C95F-CD2E-42AA-8534-D261BE5A0386}" type="parTrans" cxnId="{472B3F9F-A91D-4AAF-94D1-08FBA4A5AFFC}">
      <dgm:prSet/>
      <dgm:spPr/>
      <dgm:t>
        <a:bodyPr/>
        <a:lstStyle/>
        <a:p>
          <a:pPr algn="ctr"/>
          <a:endParaRPr lang="nl-NL"/>
        </a:p>
      </dgm:t>
    </dgm:pt>
    <dgm:pt modelId="{542E3F7E-6BAA-442D-A09A-1DF705929938}" type="sibTrans" cxnId="{472B3F9F-A91D-4AAF-94D1-08FBA4A5AFFC}">
      <dgm:prSet/>
      <dgm:spPr/>
      <dgm:t>
        <a:bodyPr/>
        <a:lstStyle/>
        <a:p>
          <a:pPr algn="ctr"/>
          <a:endParaRPr lang="nl-NL"/>
        </a:p>
      </dgm:t>
    </dgm:pt>
    <dgm:pt modelId="{AFCCACB7-5F9D-41A6-8B94-91EFB143506F}" type="pres">
      <dgm:prSet presAssocID="{ED31F9E1-E8FD-4065-B567-98D31448255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88AB5CC-7DF9-44BD-9066-8CDAC5B37659}" type="pres">
      <dgm:prSet presAssocID="{2047F803-0798-4AA7-A784-3251B76B032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6EA8291-646A-4F33-ACDA-700522EC454B}" type="pres">
      <dgm:prSet presAssocID="{FD239C7F-D291-4480-A261-023236DCF27C}" presName="spacer" presStyleCnt="0"/>
      <dgm:spPr/>
    </dgm:pt>
    <dgm:pt modelId="{488CFB00-3A37-4C83-AB27-949C5E3D87BA}" type="pres">
      <dgm:prSet presAssocID="{9158529C-9619-4326-9FD8-F323C7EE371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77307A3-66C8-43C1-A850-84B2E3B26CBE}" type="pres">
      <dgm:prSet presAssocID="{8C6CCECB-B8C2-42B0-9A99-F97ADB71CFCB}" presName="spacer" presStyleCnt="0"/>
      <dgm:spPr/>
    </dgm:pt>
    <dgm:pt modelId="{6E87FF8A-96F8-4F4E-8A12-5190408CFA84}" type="pres">
      <dgm:prSet presAssocID="{00B81CC5-A261-4A67-B2AC-DF2885BD22A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00D2B33-E427-4308-B895-C82F45A77C23}" type="pres">
      <dgm:prSet presAssocID="{E351D4E8-9B39-4568-B6E5-63712BA7ACFF}" presName="spacer" presStyleCnt="0"/>
      <dgm:spPr/>
    </dgm:pt>
    <dgm:pt modelId="{79DA3757-2FA2-4F14-93B9-B9A17F6E6728}" type="pres">
      <dgm:prSet presAssocID="{C1C03C74-9FFB-484D-A67F-7C0212B6B1B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964514A-A2DD-4498-923B-0FB174463AB4}" type="pres">
      <dgm:prSet presAssocID="{E448D807-CBE2-4122-AD25-D22BCF10B631}" presName="spacer" presStyleCnt="0"/>
      <dgm:spPr/>
    </dgm:pt>
    <dgm:pt modelId="{5154342F-063E-415A-83CD-8F1F636F3343}" type="pres">
      <dgm:prSet presAssocID="{C9F28175-3ED5-41B8-8E9C-67E8F48D3A8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58413F4-B7DD-4594-A3D8-EC44F3F1D1F7}" type="pres">
      <dgm:prSet presAssocID="{D04759EB-1B48-483A-8FA0-39E60B71D1C9}" presName="spacer" presStyleCnt="0"/>
      <dgm:spPr/>
    </dgm:pt>
    <dgm:pt modelId="{1790BAA1-5406-4A7B-92BF-0868A5D1A27F}" type="pres">
      <dgm:prSet presAssocID="{514EA803-2E47-43BD-9ED2-FF2ED030D48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52F18CC-BDA9-4DEE-B0AC-F8FF606A4F37}" type="presOf" srcId="{C9F28175-3ED5-41B8-8E9C-67E8F48D3A8E}" destId="{5154342F-063E-415A-83CD-8F1F636F3343}" srcOrd="0" destOrd="0" presId="urn:microsoft.com/office/officeart/2005/8/layout/vList2"/>
    <dgm:cxn modelId="{49139430-2D4B-445D-B0DB-5618E2117C7D}" srcId="{ED31F9E1-E8FD-4065-B567-98D314482553}" destId="{00B81CC5-A261-4A67-B2AC-DF2885BD22AC}" srcOrd="2" destOrd="0" parTransId="{1EACD5F8-21B5-41AC-8242-A7DE98E6EBCE}" sibTransId="{E351D4E8-9B39-4568-B6E5-63712BA7ACFF}"/>
    <dgm:cxn modelId="{C709817D-72EA-4C46-89C6-2721DAFB7151}" type="presOf" srcId="{ED31F9E1-E8FD-4065-B567-98D314482553}" destId="{AFCCACB7-5F9D-41A6-8B94-91EFB143506F}" srcOrd="0" destOrd="0" presId="urn:microsoft.com/office/officeart/2005/8/layout/vList2"/>
    <dgm:cxn modelId="{FBBB22C5-47FA-4227-8612-B60423FDE1F6}" srcId="{ED31F9E1-E8FD-4065-B567-98D314482553}" destId="{9158529C-9619-4326-9FD8-F323C7EE371D}" srcOrd="1" destOrd="0" parTransId="{0CA72DC8-AE25-4E31-BBB7-A06584EB310B}" sibTransId="{8C6CCECB-B8C2-42B0-9A99-F97ADB71CFCB}"/>
    <dgm:cxn modelId="{2C340BE3-4F8A-4F3A-AE77-8F6BF967C3E1}" srcId="{ED31F9E1-E8FD-4065-B567-98D314482553}" destId="{C9F28175-3ED5-41B8-8E9C-67E8F48D3A8E}" srcOrd="4" destOrd="0" parTransId="{BB741DD0-0910-4DAE-9903-52D450EDFADC}" sibTransId="{D04759EB-1B48-483A-8FA0-39E60B71D1C9}"/>
    <dgm:cxn modelId="{263D2805-3861-43F7-93D8-475A4A311800}" type="presOf" srcId="{C1C03C74-9FFB-484D-A67F-7C0212B6B1BB}" destId="{79DA3757-2FA2-4F14-93B9-B9A17F6E6728}" srcOrd="0" destOrd="0" presId="urn:microsoft.com/office/officeart/2005/8/layout/vList2"/>
    <dgm:cxn modelId="{8B4F0D8E-A73E-446F-93FF-CF2BBD6BD8A1}" type="presOf" srcId="{9158529C-9619-4326-9FD8-F323C7EE371D}" destId="{488CFB00-3A37-4C83-AB27-949C5E3D87BA}" srcOrd="0" destOrd="0" presId="urn:microsoft.com/office/officeart/2005/8/layout/vList2"/>
    <dgm:cxn modelId="{B74722C3-983E-4FA6-89B7-449F7524D47A}" type="presOf" srcId="{00B81CC5-A261-4A67-B2AC-DF2885BD22AC}" destId="{6E87FF8A-96F8-4F4E-8A12-5190408CFA84}" srcOrd="0" destOrd="0" presId="urn:microsoft.com/office/officeart/2005/8/layout/vList2"/>
    <dgm:cxn modelId="{01CCA821-EF31-4E54-B68B-A3FB56E90DCF}" srcId="{ED31F9E1-E8FD-4065-B567-98D314482553}" destId="{C1C03C74-9FFB-484D-A67F-7C0212B6B1BB}" srcOrd="3" destOrd="0" parTransId="{BF75061E-4C9C-46E8-AD66-2765B26DCD62}" sibTransId="{E448D807-CBE2-4122-AD25-D22BCF10B631}"/>
    <dgm:cxn modelId="{7B66DB16-2981-4EE9-8296-A89827C92D19}" type="presOf" srcId="{2047F803-0798-4AA7-A784-3251B76B032D}" destId="{F88AB5CC-7DF9-44BD-9066-8CDAC5B37659}" srcOrd="0" destOrd="0" presId="urn:microsoft.com/office/officeart/2005/8/layout/vList2"/>
    <dgm:cxn modelId="{472B3F9F-A91D-4AAF-94D1-08FBA4A5AFFC}" srcId="{ED31F9E1-E8FD-4065-B567-98D314482553}" destId="{514EA803-2E47-43BD-9ED2-FF2ED030D48B}" srcOrd="5" destOrd="0" parTransId="{1916C95F-CD2E-42AA-8534-D261BE5A0386}" sibTransId="{542E3F7E-6BAA-442D-A09A-1DF705929938}"/>
    <dgm:cxn modelId="{B99867F1-FC98-4578-A193-C14248733E49}" type="presOf" srcId="{514EA803-2E47-43BD-9ED2-FF2ED030D48B}" destId="{1790BAA1-5406-4A7B-92BF-0868A5D1A27F}" srcOrd="0" destOrd="0" presId="urn:microsoft.com/office/officeart/2005/8/layout/vList2"/>
    <dgm:cxn modelId="{EA26F08C-A1CA-4F77-81E8-F41CE1DFAF46}" srcId="{ED31F9E1-E8FD-4065-B567-98D314482553}" destId="{2047F803-0798-4AA7-A784-3251B76B032D}" srcOrd="0" destOrd="0" parTransId="{C7B06E16-C40B-4B00-A79A-0116591D161A}" sibTransId="{FD239C7F-D291-4480-A261-023236DCF27C}"/>
    <dgm:cxn modelId="{11420E91-34F6-4BF0-9EFB-12949E800B49}" type="presParOf" srcId="{AFCCACB7-5F9D-41A6-8B94-91EFB143506F}" destId="{F88AB5CC-7DF9-44BD-9066-8CDAC5B37659}" srcOrd="0" destOrd="0" presId="urn:microsoft.com/office/officeart/2005/8/layout/vList2"/>
    <dgm:cxn modelId="{B8D2AC12-4B3F-4CA1-81FD-52C304E9D358}" type="presParOf" srcId="{AFCCACB7-5F9D-41A6-8B94-91EFB143506F}" destId="{86EA8291-646A-4F33-ACDA-700522EC454B}" srcOrd="1" destOrd="0" presId="urn:microsoft.com/office/officeart/2005/8/layout/vList2"/>
    <dgm:cxn modelId="{CE73E5BB-6C87-4F71-B043-3D98185ACAE6}" type="presParOf" srcId="{AFCCACB7-5F9D-41A6-8B94-91EFB143506F}" destId="{488CFB00-3A37-4C83-AB27-949C5E3D87BA}" srcOrd="2" destOrd="0" presId="urn:microsoft.com/office/officeart/2005/8/layout/vList2"/>
    <dgm:cxn modelId="{AB8ACCF5-E353-4178-91EA-E5301D639850}" type="presParOf" srcId="{AFCCACB7-5F9D-41A6-8B94-91EFB143506F}" destId="{E77307A3-66C8-43C1-A850-84B2E3B26CBE}" srcOrd="3" destOrd="0" presId="urn:microsoft.com/office/officeart/2005/8/layout/vList2"/>
    <dgm:cxn modelId="{B2AA4D67-9A93-43E0-B083-E30A2D2B63FA}" type="presParOf" srcId="{AFCCACB7-5F9D-41A6-8B94-91EFB143506F}" destId="{6E87FF8A-96F8-4F4E-8A12-5190408CFA84}" srcOrd="4" destOrd="0" presId="urn:microsoft.com/office/officeart/2005/8/layout/vList2"/>
    <dgm:cxn modelId="{8B0A6FB3-96F5-4245-947C-AA632648E8B1}" type="presParOf" srcId="{AFCCACB7-5F9D-41A6-8B94-91EFB143506F}" destId="{400D2B33-E427-4308-B895-C82F45A77C23}" srcOrd="5" destOrd="0" presId="urn:microsoft.com/office/officeart/2005/8/layout/vList2"/>
    <dgm:cxn modelId="{7ADBF6EF-AACE-4ED9-BA61-7A1BCE7751EC}" type="presParOf" srcId="{AFCCACB7-5F9D-41A6-8B94-91EFB143506F}" destId="{79DA3757-2FA2-4F14-93B9-B9A17F6E6728}" srcOrd="6" destOrd="0" presId="urn:microsoft.com/office/officeart/2005/8/layout/vList2"/>
    <dgm:cxn modelId="{B84DACE2-44B4-4991-B9FC-1B0204EE4C0F}" type="presParOf" srcId="{AFCCACB7-5F9D-41A6-8B94-91EFB143506F}" destId="{5964514A-A2DD-4498-923B-0FB174463AB4}" srcOrd="7" destOrd="0" presId="urn:microsoft.com/office/officeart/2005/8/layout/vList2"/>
    <dgm:cxn modelId="{843A8406-2603-45C8-A823-5A4514751E8F}" type="presParOf" srcId="{AFCCACB7-5F9D-41A6-8B94-91EFB143506F}" destId="{5154342F-063E-415A-83CD-8F1F636F3343}" srcOrd="8" destOrd="0" presId="urn:microsoft.com/office/officeart/2005/8/layout/vList2"/>
    <dgm:cxn modelId="{C797B35C-9E45-46CB-AD3C-085168FD3008}" type="presParOf" srcId="{AFCCACB7-5F9D-41A6-8B94-91EFB143506F}" destId="{358413F4-B7DD-4594-A3D8-EC44F3F1D1F7}" srcOrd="9" destOrd="0" presId="urn:microsoft.com/office/officeart/2005/8/layout/vList2"/>
    <dgm:cxn modelId="{5072B33D-D21E-40E2-B8CE-655BEC2FB4DC}" type="presParOf" srcId="{AFCCACB7-5F9D-41A6-8B94-91EFB143506F}" destId="{1790BAA1-5406-4A7B-92BF-0868A5D1A27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B080F4-18F5-4EC8-A1E1-61FDC165CEF7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21157039-C4BE-43A2-A457-4E1223721565}">
      <dgm:prSet/>
      <dgm:spPr/>
      <dgm:t>
        <a:bodyPr/>
        <a:lstStyle/>
        <a:p>
          <a:pPr algn="ctr" rtl="0"/>
          <a:r>
            <a:rPr lang="nl-NL" dirty="0" smtClean="0"/>
            <a:t>Verschil in uiterlijk (microscoop)</a:t>
          </a:r>
          <a:endParaRPr lang="nl-NL" dirty="0"/>
        </a:p>
      </dgm:t>
    </dgm:pt>
    <dgm:pt modelId="{4B659549-CFFE-4031-B60E-6E19845E93E7}" type="parTrans" cxnId="{731CFB20-C95F-4191-AFBE-9036B00345DA}">
      <dgm:prSet/>
      <dgm:spPr/>
      <dgm:t>
        <a:bodyPr/>
        <a:lstStyle/>
        <a:p>
          <a:endParaRPr lang="nl-NL"/>
        </a:p>
      </dgm:t>
    </dgm:pt>
    <dgm:pt modelId="{850D5F0B-224F-47F3-BC0F-BE01F1C6FED6}" type="sibTrans" cxnId="{731CFB20-C95F-4191-AFBE-9036B00345DA}">
      <dgm:prSet/>
      <dgm:spPr/>
      <dgm:t>
        <a:bodyPr/>
        <a:lstStyle/>
        <a:p>
          <a:endParaRPr lang="nl-NL"/>
        </a:p>
      </dgm:t>
    </dgm:pt>
    <dgm:pt modelId="{3BA48119-50FA-4D86-9F8F-E0D52224730F}" type="pres">
      <dgm:prSet presAssocID="{E2B080F4-18F5-4EC8-A1E1-61FDC165CE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3A378DC-B0B9-4247-8A09-FD5CF8AA7F27}" type="pres">
      <dgm:prSet presAssocID="{21157039-C4BE-43A2-A457-4E122372156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31CFB20-C95F-4191-AFBE-9036B00345DA}" srcId="{E2B080F4-18F5-4EC8-A1E1-61FDC165CEF7}" destId="{21157039-C4BE-43A2-A457-4E1223721565}" srcOrd="0" destOrd="0" parTransId="{4B659549-CFFE-4031-B60E-6E19845E93E7}" sibTransId="{850D5F0B-224F-47F3-BC0F-BE01F1C6FED6}"/>
    <dgm:cxn modelId="{2919EB4E-463F-48C0-8A70-5C445C29132B}" type="presOf" srcId="{E2B080F4-18F5-4EC8-A1E1-61FDC165CEF7}" destId="{3BA48119-50FA-4D86-9F8F-E0D52224730F}" srcOrd="0" destOrd="0" presId="urn:microsoft.com/office/officeart/2005/8/layout/vList2"/>
    <dgm:cxn modelId="{0FBDF10E-10A8-4759-82BD-E67629752775}" type="presOf" srcId="{21157039-C4BE-43A2-A457-4E1223721565}" destId="{C3A378DC-B0B9-4247-8A09-FD5CF8AA7F27}" srcOrd="0" destOrd="0" presId="urn:microsoft.com/office/officeart/2005/8/layout/vList2"/>
    <dgm:cxn modelId="{AF60A354-D379-4274-A8B6-18D6883C46FE}" type="presParOf" srcId="{3BA48119-50FA-4D86-9F8F-E0D52224730F}" destId="{C3A378DC-B0B9-4247-8A09-FD5CF8AA7F2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365DD5-9808-46D8-817A-69E07317E626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/>
      <dgm:spPr/>
      <dgm:t>
        <a:bodyPr/>
        <a:lstStyle/>
        <a:p>
          <a:endParaRPr lang="nl-NL"/>
        </a:p>
      </dgm:t>
    </dgm:pt>
    <dgm:pt modelId="{DF2E0CB5-62F0-48D4-98A3-20656696A553}">
      <dgm:prSet custT="1"/>
      <dgm:spPr/>
      <dgm:t>
        <a:bodyPr/>
        <a:lstStyle/>
        <a:p>
          <a:pPr algn="ctr" rtl="0"/>
          <a:r>
            <a:rPr lang="nl-NL" sz="2400" b="1" dirty="0" smtClean="0"/>
            <a:t>Glad spierweefsel</a:t>
          </a:r>
          <a:endParaRPr lang="nl-NL" sz="2400" b="1" dirty="0"/>
        </a:p>
      </dgm:t>
    </dgm:pt>
    <dgm:pt modelId="{B9C30BB6-9C87-4650-A74A-C3D08A552E83}" type="parTrans" cxnId="{78A157D4-67F3-48FA-81A5-3F52D13543FC}">
      <dgm:prSet/>
      <dgm:spPr/>
      <dgm:t>
        <a:bodyPr/>
        <a:lstStyle/>
        <a:p>
          <a:endParaRPr lang="nl-NL"/>
        </a:p>
      </dgm:t>
    </dgm:pt>
    <dgm:pt modelId="{ACF40E83-8120-4F6C-8118-B38E3A313DB3}" type="sibTrans" cxnId="{78A157D4-67F3-48FA-81A5-3F52D13543FC}">
      <dgm:prSet/>
      <dgm:spPr/>
      <dgm:t>
        <a:bodyPr/>
        <a:lstStyle/>
        <a:p>
          <a:endParaRPr lang="nl-NL"/>
        </a:p>
      </dgm:t>
    </dgm:pt>
    <dgm:pt modelId="{02502232-208C-4E23-BEB9-5E25BFB8F299}" type="pres">
      <dgm:prSet presAssocID="{59365DD5-9808-46D8-817A-69E07317E6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8B3E511-196E-4D23-AB2F-6F270C6D44BF}" type="pres">
      <dgm:prSet presAssocID="{DF2E0CB5-62F0-48D4-98A3-20656696A55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8A157D4-67F3-48FA-81A5-3F52D13543FC}" srcId="{59365DD5-9808-46D8-817A-69E07317E626}" destId="{DF2E0CB5-62F0-48D4-98A3-20656696A553}" srcOrd="0" destOrd="0" parTransId="{B9C30BB6-9C87-4650-A74A-C3D08A552E83}" sibTransId="{ACF40E83-8120-4F6C-8118-B38E3A313DB3}"/>
    <dgm:cxn modelId="{E352F359-F807-43E9-BCF5-24711D52D936}" type="presOf" srcId="{DF2E0CB5-62F0-48D4-98A3-20656696A553}" destId="{68B3E511-196E-4D23-AB2F-6F270C6D44BF}" srcOrd="0" destOrd="0" presId="urn:microsoft.com/office/officeart/2005/8/layout/vList2"/>
    <dgm:cxn modelId="{68807C2D-D32E-4655-92B7-5C3EAD593E03}" type="presOf" srcId="{59365DD5-9808-46D8-817A-69E07317E626}" destId="{02502232-208C-4E23-BEB9-5E25BFB8F299}" srcOrd="0" destOrd="0" presId="urn:microsoft.com/office/officeart/2005/8/layout/vList2"/>
    <dgm:cxn modelId="{8CA203C9-F88E-44AA-9D7F-D23C98B5AE92}" type="presParOf" srcId="{02502232-208C-4E23-BEB9-5E25BFB8F299}" destId="{68B3E511-196E-4D23-AB2F-6F270C6D44B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BD630A3-4C70-437B-BF30-A494E89EAB8D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64145E36-AC3F-48D5-9A60-19FCD1A61AB2}">
      <dgm:prSet custT="1"/>
      <dgm:spPr/>
      <dgm:t>
        <a:bodyPr/>
        <a:lstStyle/>
        <a:p>
          <a:pPr algn="ctr" rtl="0"/>
          <a:r>
            <a:rPr lang="nl-NL" sz="2400" b="1" dirty="0" smtClean="0"/>
            <a:t>Dwarsgestreept</a:t>
          </a:r>
          <a:r>
            <a:rPr lang="nl-NL" sz="1900" b="1" dirty="0" smtClean="0"/>
            <a:t> </a:t>
          </a:r>
          <a:r>
            <a:rPr lang="nl-NL" sz="2400" b="1" dirty="0" smtClean="0"/>
            <a:t>spierweefsel</a:t>
          </a:r>
          <a:endParaRPr lang="nl-NL" sz="2400" b="1" dirty="0"/>
        </a:p>
      </dgm:t>
    </dgm:pt>
    <dgm:pt modelId="{64E16EBB-B6F8-4E28-AB40-3DEF32792961}" type="parTrans" cxnId="{9A6CC11C-3E48-45B5-8652-57293B8F142F}">
      <dgm:prSet/>
      <dgm:spPr/>
      <dgm:t>
        <a:bodyPr/>
        <a:lstStyle/>
        <a:p>
          <a:endParaRPr lang="nl-NL"/>
        </a:p>
      </dgm:t>
    </dgm:pt>
    <dgm:pt modelId="{07B4DCE7-8B07-4CD5-A576-ACDE5BD15361}" type="sibTrans" cxnId="{9A6CC11C-3E48-45B5-8652-57293B8F142F}">
      <dgm:prSet/>
      <dgm:spPr/>
      <dgm:t>
        <a:bodyPr/>
        <a:lstStyle/>
        <a:p>
          <a:endParaRPr lang="nl-NL"/>
        </a:p>
      </dgm:t>
    </dgm:pt>
    <dgm:pt modelId="{F718E22C-A1D5-4574-8D7B-112855B9EE19}" type="pres">
      <dgm:prSet presAssocID="{2BD630A3-4C70-437B-BF30-A494E89EAB8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FABE833-0188-43E1-B27E-FA84EF38F4D9}" type="pres">
      <dgm:prSet presAssocID="{64145E36-AC3F-48D5-9A60-19FCD1A61AB2}" presName="parentText" presStyleLbl="node1" presStyleIdx="0" presStyleCnt="1" custScaleY="25668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A6CC11C-3E48-45B5-8652-57293B8F142F}" srcId="{2BD630A3-4C70-437B-BF30-A494E89EAB8D}" destId="{64145E36-AC3F-48D5-9A60-19FCD1A61AB2}" srcOrd="0" destOrd="0" parTransId="{64E16EBB-B6F8-4E28-AB40-3DEF32792961}" sibTransId="{07B4DCE7-8B07-4CD5-A576-ACDE5BD15361}"/>
    <dgm:cxn modelId="{245497E5-85DC-4029-A909-A8117FA0CA16}" type="presOf" srcId="{64145E36-AC3F-48D5-9A60-19FCD1A61AB2}" destId="{3FABE833-0188-43E1-B27E-FA84EF38F4D9}" srcOrd="0" destOrd="0" presId="urn:microsoft.com/office/officeart/2005/8/layout/vList2"/>
    <dgm:cxn modelId="{345A6E9F-E76D-400A-AFF3-644A74801AE4}" type="presOf" srcId="{2BD630A3-4C70-437B-BF30-A494E89EAB8D}" destId="{F718E22C-A1D5-4574-8D7B-112855B9EE19}" srcOrd="0" destOrd="0" presId="urn:microsoft.com/office/officeart/2005/8/layout/vList2"/>
    <dgm:cxn modelId="{2EA43DE5-21A4-46C1-BA02-79652F66DD08}" type="presParOf" srcId="{F718E22C-A1D5-4574-8D7B-112855B9EE19}" destId="{3FABE833-0188-43E1-B27E-FA84EF38F4D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315750-4414-490D-B8E9-1BF30AE5A7F2}">
      <dsp:nvSpPr>
        <dsp:cNvPr id="0" name=""/>
        <dsp:cNvSpPr/>
      </dsp:nvSpPr>
      <dsp:spPr>
        <a:xfrm>
          <a:off x="0" y="4932"/>
          <a:ext cx="7772400" cy="1460159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200" kern="1200" dirty="0" smtClean="0"/>
            <a:t>Thema </a:t>
          </a:r>
          <a:r>
            <a:rPr lang="nl-NL" sz="3200" kern="1200" dirty="0" smtClean="0"/>
            <a:t>6Regeling en waarneming</a:t>
          </a: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Onderdeel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Spieren</a:t>
          </a:r>
          <a:r>
            <a:rPr lang="en-US" sz="3200" kern="1200" dirty="0" smtClean="0"/>
            <a:t> en </a:t>
          </a:r>
          <a:r>
            <a:rPr lang="en-US" sz="3200" kern="1200" dirty="0" err="1" smtClean="0"/>
            <a:t>beweging</a:t>
          </a:r>
          <a:endParaRPr lang="nl-NL" sz="3200" kern="1200" dirty="0"/>
        </a:p>
      </dsp:txBody>
      <dsp:txXfrm>
        <a:off x="0" y="4932"/>
        <a:ext cx="7772400" cy="146015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F12023-7276-440E-9BF5-7E1863DBA261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Bouw en werking skeletspieren</a:t>
          </a:r>
          <a:endParaRPr lang="nl-NL" sz="4700" kern="1200" dirty="0"/>
        </a:p>
      </dsp:txBody>
      <dsp:txXfrm>
        <a:off x="0" y="7852"/>
        <a:ext cx="8229600" cy="1127295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382D5A-017E-4528-8E9D-86C892D1649A}">
      <dsp:nvSpPr>
        <dsp:cNvPr id="0" name=""/>
        <dsp:cNvSpPr/>
      </dsp:nvSpPr>
      <dsp:spPr>
        <a:xfrm>
          <a:off x="0" y="106853"/>
          <a:ext cx="5688632" cy="40774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Skeletspier omgeven door spierschede = bindweefsel</a:t>
          </a:r>
          <a:endParaRPr lang="nl-NL" sz="1700" kern="1200" dirty="0"/>
        </a:p>
      </dsp:txBody>
      <dsp:txXfrm>
        <a:off x="0" y="106853"/>
        <a:ext cx="5688632" cy="407745"/>
      </dsp:txXfrm>
    </dsp:sp>
    <dsp:sp modelId="{5EF4668F-7759-4A90-BECC-2F3E7B4BE82F}">
      <dsp:nvSpPr>
        <dsp:cNvPr id="0" name=""/>
        <dsp:cNvSpPr/>
      </dsp:nvSpPr>
      <dsp:spPr>
        <a:xfrm>
          <a:off x="0" y="563558"/>
          <a:ext cx="5688632" cy="40774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16594"/>
                <a:satOff val="-3364"/>
                <a:lumOff val="1850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16594"/>
                <a:satOff val="-3364"/>
                <a:lumOff val="1850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16594"/>
                <a:satOff val="-3364"/>
                <a:lumOff val="185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Spierschede gaat over in pees = bindweefsel</a:t>
          </a:r>
          <a:endParaRPr lang="nl-NL" sz="1700" kern="1200" dirty="0"/>
        </a:p>
      </dsp:txBody>
      <dsp:txXfrm>
        <a:off x="0" y="563558"/>
        <a:ext cx="5688632" cy="407745"/>
      </dsp:txXfrm>
    </dsp:sp>
    <dsp:sp modelId="{922AA973-0030-48DF-B6A5-0BE9CE5E48BE}">
      <dsp:nvSpPr>
        <dsp:cNvPr id="0" name=""/>
        <dsp:cNvSpPr/>
      </dsp:nvSpPr>
      <dsp:spPr>
        <a:xfrm>
          <a:off x="0" y="1020263"/>
          <a:ext cx="5688632" cy="40774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33187"/>
                <a:satOff val="-6727"/>
                <a:lumOff val="3700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33187"/>
                <a:satOff val="-6727"/>
                <a:lumOff val="3700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33187"/>
                <a:satOff val="-6727"/>
                <a:lumOff val="37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Skeletspier bestaat uit spierbundels = verzameling spiervezels</a:t>
          </a:r>
          <a:endParaRPr lang="nl-NL" sz="1700" kern="1200" dirty="0"/>
        </a:p>
      </dsp:txBody>
      <dsp:txXfrm>
        <a:off x="0" y="1020263"/>
        <a:ext cx="5688632" cy="407745"/>
      </dsp:txXfrm>
    </dsp:sp>
    <dsp:sp modelId="{64DD6A99-DBCB-4C33-BA06-F5A12FB3436E}">
      <dsp:nvSpPr>
        <dsp:cNvPr id="0" name=""/>
        <dsp:cNvSpPr/>
      </dsp:nvSpPr>
      <dsp:spPr>
        <a:xfrm>
          <a:off x="0" y="1476968"/>
          <a:ext cx="5688632" cy="40774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33187"/>
                <a:satOff val="-6727"/>
                <a:lumOff val="3700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33187"/>
                <a:satOff val="-6727"/>
                <a:lumOff val="3700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33187"/>
                <a:satOff val="-6727"/>
                <a:lumOff val="37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err="1" smtClean="0"/>
            <a:t>Axon</a:t>
          </a:r>
          <a:r>
            <a:rPr lang="nl-NL" sz="1700" kern="1200" dirty="0" smtClean="0"/>
            <a:t> van motorische zenuwcel is aan het einde vertakt</a:t>
          </a:r>
          <a:endParaRPr lang="nl-NL" sz="1700" kern="1200" dirty="0"/>
        </a:p>
      </dsp:txBody>
      <dsp:txXfrm>
        <a:off x="0" y="1476968"/>
        <a:ext cx="5688632" cy="407745"/>
      </dsp:txXfrm>
    </dsp:sp>
    <dsp:sp modelId="{28B1BA21-51A6-4302-A20A-E9D69C236648}">
      <dsp:nvSpPr>
        <dsp:cNvPr id="0" name=""/>
        <dsp:cNvSpPr/>
      </dsp:nvSpPr>
      <dsp:spPr>
        <a:xfrm>
          <a:off x="0" y="1933673"/>
          <a:ext cx="5688632" cy="40774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16594"/>
                <a:satOff val="-3364"/>
                <a:lumOff val="1850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-16594"/>
                <a:satOff val="-3364"/>
                <a:lumOff val="1850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-16594"/>
                <a:satOff val="-3364"/>
                <a:lumOff val="185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Elke vertakking eindigt in het motorisch eindplaatje</a:t>
          </a:r>
          <a:endParaRPr lang="nl-NL" sz="1700" kern="1200" dirty="0"/>
        </a:p>
      </dsp:txBody>
      <dsp:txXfrm>
        <a:off x="0" y="1933673"/>
        <a:ext cx="5688632" cy="40774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01B61C-F046-4597-B4C9-1979E5113094}">
      <dsp:nvSpPr>
        <dsp:cNvPr id="0" name=""/>
        <dsp:cNvSpPr/>
      </dsp:nvSpPr>
      <dsp:spPr>
        <a:xfrm>
          <a:off x="0" y="79807"/>
          <a:ext cx="8229600" cy="98338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100" kern="1200" dirty="0" smtClean="0"/>
            <a:t>Spieren &amp; impulsen van zenuwcellen</a:t>
          </a:r>
          <a:endParaRPr lang="nl-NL" sz="4100" kern="1200" dirty="0"/>
        </a:p>
      </dsp:txBody>
      <dsp:txXfrm>
        <a:off x="0" y="79807"/>
        <a:ext cx="8229600" cy="983384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6BEC9D-5899-4BD0-9AB6-DB0187ADD54E}">
      <dsp:nvSpPr>
        <dsp:cNvPr id="0" name=""/>
        <dsp:cNvSpPr/>
      </dsp:nvSpPr>
      <dsp:spPr>
        <a:xfrm>
          <a:off x="0" y="11630"/>
          <a:ext cx="7560840" cy="67626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Spiervezels in verbinding met één motorische zenuwcel vormen een </a:t>
          </a:r>
          <a:r>
            <a:rPr lang="nl-NL" sz="1700" b="1" u="sng" kern="1200" dirty="0" smtClean="0"/>
            <a:t>motorische eenheid</a:t>
          </a:r>
          <a:endParaRPr lang="nl-NL" sz="1700" kern="1200" dirty="0"/>
        </a:p>
      </dsp:txBody>
      <dsp:txXfrm>
        <a:off x="0" y="11630"/>
        <a:ext cx="7560840" cy="676260"/>
      </dsp:txXfrm>
    </dsp:sp>
    <dsp:sp modelId="{487D9EEA-A12B-4D25-814D-73E8707666E4}">
      <dsp:nvSpPr>
        <dsp:cNvPr id="0" name=""/>
        <dsp:cNvSpPr/>
      </dsp:nvSpPr>
      <dsp:spPr>
        <a:xfrm>
          <a:off x="0" y="736850"/>
          <a:ext cx="7560840" cy="67626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8968"/>
                <a:satOff val="-1006"/>
                <a:lumOff val="642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8968"/>
                <a:satOff val="-1006"/>
                <a:lumOff val="642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8968"/>
                <a:satOff val="-1006"/>
                <a:lumOff val="642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Spiervezels hebben een </a:t>
          </a:r>
          <a:r>
            <a:rPr lang="nl-NL" sz="1700" b="1" u="sng" kern="1200" dirty="0" smtClean="0"/>
            <a:t>prikkeldrempel</a:t>
          </a:r>
          <a:r>
            <a:rPr lang="nl-NL" sz="1700" kern="1200" dirty="0" smtClean="0"/>
            <a:t> (bepaalde impulsfrequentie)</a:t>
          </a:r>
          <a:endParaRPr lang="nl-NL" sz="1700" kern="1200" dirty="0"/>
        </a:p>
      </dsp:txBody>
      <dsp:txXfrm>
        <a:off x="0" y="736850"/>
        <a:ext cx="7560840" cy="676260"/>
      </dsp:txXfrm>
    </dsp:sp>
    <dsp:sp modelId="{7DD38889-C5B1-4FEB-8167-3177FD65FFA7}">
      <dsp:nvSpPr>
        <dsp:cNvPr id="0" name=""/>
        <dsp:cNvSpPr/>
      </dsp:nvSpPr>
      <dsp:spPr>
        <a:xfrm>
          <a:off x="0" y="1462070"/>
          <a:ext cx="7560840" cy="67626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17936"/>
                <a:satOff val="-2012"/>
                <a:lumOff val="1284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17936"/>
                <a:satOff val="-2012"/>
                <a:lumOff val="1284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17936"/>
                <a:satOff val="-2012"/>
                <a:lumOff val="1284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Prikkeldrempel kan per soort spier verschillen</a:t>
          </a:r>
          <a:endParaRPr lang="nl-NL" sz="1700" kern="1200" dirty="0"/>
        </a:p>
      </dsp:txBody>
      <dsp:txXfrm>
        <a:off x="0" y="1462070"/>
        <a:ext cx="7560840" cy="676260"/>
      </dsp:txXfrm>
    </dsp:sp>
    <dsp:sp modelId="{8B33BC0A-56F7-4B97-9AC1-0AB22A0D8B6D}">
      <dsp:nvSpPr>
        <dsp:cNvPr id="0" name=""/>
        <dsp:cNvSpPr/>
      </dsp:nvSpPr>
      <dsp:spPr>
        <a:xfrm>
          <a:off x="0" y="2187290"/>
          <a:ext cx="7560840" cy="67626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26904"/>
                <a:satOff val="-3018"/>
                <a:lumOff val="1926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26904"/>
                <a:satOff val="-3018"/>
                <a:lumOff val="1926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26904"/>
                <a:satOff val="-3018"/>
                <a:lumOff val="1926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Alle vezels van een motorische eenheid hebben dezelfde prikkeldrempel</a:t>
          </a:r>
          <a:endParaRPr lang="nl-NL" sz="1700" kern="1200" dirty="0"/>
        </a:p>
      </dsp:txBody>
      <dsp:txXfrm>
        <a:off x="0" y="2187290"/>
        <a:ext cx="7560840" cy="676260"/>
      </dsp:txXfrm>
    </dsp:sp>
    <dsp:sp modelId="{620D5A75-144C-4B17-8B85-A7B26F3F5E6E}">
      <dsp:nvSpPr>
        <dsp:cNvPr id="0" name=""/>
        <dsp:cNvSpPr/>
      </dsp:nvSpPr>
      <dsp:spPr>
        <a:xfrm>
          <a:off x="0" y="2912510"/>
          <a:ext cx="7560840" cy="67626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35872"/>
                <a:satOff val="-4024"/>
                <a:lumOff val="2568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Boven de prikkeldrempel is de samentrekking maximaal = ‘</a:t>
          </a:r>
          <a:r>
            <a:rPr lang="nl-NL" sz="1700" b="1" u="sng" kern="1200" dirty="0" smtClean="0"/>
            <a:t>alles of niets</a:t>
          </a:r>
          <a:r>
            <a:rPr lang="nl-NL" sz="1700" kern="1200" dirty="0" smtClean="0"/>
            <a:t>’ (</a:t>
          </a:r>
          <a:r>
            <a:rPr lang="nl-NL" sz="1700" kern="1200" dirty="0" err="1" smtClean="0"/>
            <a:t>vergl</a:t>
          </a:r>
          <a:r>
            <a:rPr lang="nl-NL" sz="1700" kern="1200" dirty="0" smtClean="0"/>
            <a:t>. zenuwimpulsen)</a:t>
          </a:r>
          <a:endParaRPr lang="nl-NL" sz="1700" kern="1200" dirty="0"/>
        </a:p>
      </dsp:txBody>
      <dsp:txXfrm>
        <a:off x="0" y="2912510"/>
        <a:ext cx="7560840" cy="67626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9F86BB-E155-42C1-A674-9CC57DC23757}">
      <dsp:nvSpPr>
        <dsp:cNvPr id="0" name=""/>
        <dsp:cNvSpPr/>
      </dsp:nvSpPr>
      <dsp:spPr>
        <a:xfrm>
          <a:off x="0" y="29353"/>
          <a:ext cx="8003232" cy="93541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900" kern="1200" dirty="0" smtClean="0"/>
            <a:t>Hoe verloopt de spiersamentrekking?</a:t>
          </a:r>
          <a:endParaRPr lang="nl-NL" sz="3900" kern="1200" dirty="0"/>
        </a:p>
      </dsp:txBody>
      <dsp:txXfrm>
        <a:off x="0" y="29353"/>
        <a:ext cx="8003232" cy="935415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784357-AE3F-4DC4-B0C6-697B6EAA1323}">
      <dsp:nvSpPr>
        <dsp:cNvPr id="0" name=""/>
        <dsp:cNvSpPr/>
      </dsp:nvSpPr>
      <dsp:spPr>
        <a:xfrm>
          <a:off x="0" y="61325"/>
          <a:ext cx="8712968" cy="63560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Dwarsgestreepte spier bestaat uit eiwitten </a:t>
          </a:r>
          <a:r>
            <a:rPr lang="nl-NL" sz="1600" kern="1200" dirty="0" err="1" smtClean="0"/>
            <a:t>actine</a:t>
          </a:r>
          <a:r>
            <a:rPr lang="nl-NL" sz="1600" kern="1200" dirty="0" smtClean="0"/>
            <a:t> (lichte) en </a:t>
          </a:r>
          <a:r>
            <a:rPr lang="nl-NL" sz="1600" kern="1200" dirty="0" err="1" smtClean="0"/>
            <a:t>myosine</a:t>
          </a:r>
          <a:r>
            <a:rPr lang="nl-NL" sz="1600" kern="1200" dirty="0" smtClean="0"/>
            <a:t> (donkere) filamenten</a:t>
          </a:r>
          <a:endParaRPr lang="nl-NL" sz="1600" kern="1200" dirty="0"/>
        </a:p>
      </dsp:txBody>
      <dsp:txXfrm>
        <a:off x="0" y="61325"/>
        <a:ext cx="8712968" cy="635602"/>
      </dsp:txXfrm>
    </dsp:sp>
    <dsp:sp modelId="{C35B9978-8AAB-4C68-8E4C-A878451C7212}">
      <dsp:nvSpPr>
        <dsp:cNvPr id="0" name=""/>
        <dsp:cNvSpPr/>
      </dsp:nvSpPr>
      <dsp:spPr>
        <a:xfrm>
          <a:off x="0" y="743008"/>
          <a:ext cx="8712968" cy="63560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8968"/>
                <a:satOff val="-1006"/>
                <a:lumOff val="642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8968"/>
                <a:satOff val="-1006"/>
                <a:lumOff val="642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8968"/>
                <a:satOff val="-1006"/>
                <a:lumOff val="642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Het verschil zie je als een dwarsgestreept patroon</a:t>
          </a:r>
          <a:endParaRPr lang="nl-NL" sz="1600" kern="1200" dirty="0"/>
        </a:p>
      </dsp:txBody>
      <dsp:txXfrm>
        <a:off x="0" y="743008"/>
        <a:ext cx="8712968" cy="635602"/>
      </dsp:txXfrm>
    </dsp:sp>
    <dsp:sp modelId="{8A1FD2D8-B0A1-4979-935F-9C2E859C02A2}">
      <dsp:nvSpPr>
        <dsp:cNvPr id="0" name=""/>
        <dsp:cNvSpPr/>
      </dsp:nvSpPr>
      <dsp:spPr>
        <a:xfrm>
          <a:off x="0" y="1424690"/>
          <a:ext cx="8712968" cy="63560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17936"/>
                <a:satOff val="-2012"/>
                <a:lumOff val="1284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17936"/>
                <a:satOff val="-2012"/>
                <a:lumOff val="1284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17936"/>
                <a:satOff val="-2012"/>
                <a:lumOff val="1284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Bij impuls schuiven de </a:t>
          </a:r>
          <a:r>
            <a:rPr lang="nl-NL" sz="1600" kern="1200" dirty="0" err="1" smtClean="0"/>
            <a:t>actine</a:t>
          </a:r>
          <a:r>
            <a:rPr lang="nl-NL" sz="1600" kern="1200" dirty="0" smtClean="0"/>
            <a:t> en </a:t>
          </a:r>
          <a:r>
            <a:rPr lang="nl-NL" sz="1600" kern="1200" dirty="0" err="1" smtClean="0"/>
            <a:t>myosine</a:t>
          </a:r>
          <a:r>
            <a:rPr lang="nl-NL" sz="1600" kern="1200" dirty="0" smtClean="0"/>
            <a:t> filamenten in elkaar: spier trekt samen</a:t>
          </a:r>
          <a:endParaRPr lang="nl-NL" sz="1600" kern="1200" dirty="0"/>
        </a:p>
      </dsp:txBody>
      <dsp:txXfrm>
        <a:off x="0" y="1424690"/>
        <a:ext cx="8712968" cy="635602"/>
      </dsp:txXfrm>
    </dsp:sp>
    <dsp:sp modelId="{62BBB13B-F5D9-4F4E-8CC8-50446B51F1EF}">
      <dsp:nvSpPr>
        <dsp:cNvPr id="0" name=""/>
        <dsp:cNvSpPr/>
      </dsp:nvSpPr>
      <dsp:spPr>
        <a:xfrm>
          <a:off x="0" y="2106373"/>
          <a:ext cx="8712968" cy="63560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26904"/>
                <a:satOff val="-3018"/>
                <a:lumOff val="1926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26904"/>
                <a:satOff val="-3018"/>
                <a:lumOff val="1926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26904"/>
                <a:satOff val="-3018"/>
                <a:lumOff val="1926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Lichte banden worden smal, donkere banden blijven even </a:t>
          </a:r>
          <a:r>
            <a:rPr lang="nl-NL" sz="1600" kern="1200" dirty="0" err="1" smtClean="0"/>
            <a:t>rbeed</a:t>
          </a:r>
          <a:endParaRPr lang="nl-NL" sz="1600" kern="1200" dirty="0"/>
        </a:p>
      </dsp:txBody>
      <dsp:txXfrm>
        <a:off x="0" y="2106373"/>
        <a:ext cx="8712968" cy="635602"/>
      </dsp:txXfrm>
    </dsp:sp>
    <dsp:sp modelId="{C4334F7C-20F2-408D-828D-EE92ECBD6581}">
      <dsp:nvSpPr>
        <dsp:cNvPr id="0" name=""/>
        <dsp:cNvSpPr/>
      </dsp:nvSpPr>
      <dsp:spPr>
        <a:xfrm>
          <a:off x="0" y="2788055"/>
          <a:ext cx="8712968" cy="63560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35872"/>
                <a:satOff val="-4024"/>
                <a:lumOff val="2568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Impulsen voor samentrekken en ontspannen gaan naar verschillen motorische eenheden: tegengaan van moeheid</a:t>
          </a:r>
          <a:endParaRPr lang="nl-NL" sz="1600" kern="1200" dirty="0"/>
        </a:p>
      </dsp:txBody>
      <dsp:txXfrm>
        <a:off x="0" y="2788055"/>
        <a:ext cx="8712968" cy="635602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845BB6-93DA-450A-9DF5-4418E4AF0A0F}">
      <dsp:nvSpPr>
        <dsp:cNvPr id="0" name=""/>
        <dsp:cNvSpPr/>
      </dsp:nvSpPr>
      <dsp:spPr>
        <a:xfrm>
          <a:off x="0" y="5315"/>
          <a:ext cx="7499176" cy="83947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500" kern="1200" dirty="0" smtClean="0"/>
            <a:t>Energievoorziening van de spier</a:t>
          </a:r>
          <a:endParaRPr lang="nl-NL" sz="3500" kern="1200" dirty="0"/>
        </a:p>
      </dsp:txBody>
      <dsp:txXfrm>
        <a:off x="0" y="5315"/>
        <a:ext cx="7499176" cy="839474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C26D1-5935-4209-B538-1FDAAB814E6C}">
      <dsp:nvSpPr>
        <dsp:cNvPr id="0" name=""/>
        <dsp:cNvSpPr/>
      </dsp:nvSpPr>
      <dsp:spPr>
        <a:xfrm>
          <a:off x="0" y="120627"/>
          <a:ext cx="8640960" cy="4797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Spiervezel bestaat uit groot aantal spierfibrillen</a:t>
          </a:r>
          <a:endParaRPr lang="nl-NL" sz="2000" kern="1200" dirty="0"/>
        </a:p>
      </dsp:txBody>
      <dsp:txXfrm>
        <a:off x="0" y="120627"/>
        <a:ext cx="8640960" cy="479700"/>
      </dsp:txXfrm>
    </dsp:sp>
    <dsp:sp modelId="{F9650530-DABF-4632-9C9B-75A6F44AA8D5}">
      <dsp:nvSpPr>
        <dsp:cNvPr id="0" name=""/>
        <dsp:cNvSpPr/>
      </dsp:nvSpPr>
      <dsp:spPr>
        <a:xfrm>
          <a:off x="0" y="657927"/>
          <a:ext cx="8640960" cy="4797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11957"/>
                <a:satOff val="-1341"/>
                <a:lumOff val="856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11957"/>
                <a:satOff val="-1341"/>
                <a:lumOff val="856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11957"/>
                <a:satOff val="-1341"/>
                <a:lumOff val="856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Tussen de spierfibrillen liggen veel </a:t>
          </a:r>
          <a:r>
            <a:rPr lang="nl-NL" sz="2000" kern="1200" dirty="0" err="1" smtClean="0"/>
            <a:t>mitochondrieën</a:t>
          </a:r>
          <a:r>
            <a:rPr lang="nl-NL" sz="2000" kern="1200" dirty="0" smtClean="0"/>
            <a:t> en glycogeenkorrels (opslag)</a:t>
          </a:r>
          <a:endParaRPr lang="nl-NL" sz="2000" kern="1200" dirty="0"/>
        </a:p>
      </dsp:txBody>
      <dsp:txXfrm>
        <a:off x="0" y="657927"/>
        <a:ext cx="8640960" cy="479700"/>
      </dsp:txXfrm>
    </dsp:sp>
    <dsp:sp modelId="{49376064-A74B-4335-ADF3-8B2F5FDE2EF2}">
      <dsp:nvSpPr>
        <dsp:cNvPr id="0" name=""/>
        <dsp:cNvSpPr/>
      </dsp:nvSpPr>
      <dsp:spPr>
        <a:xfrm>
          <a:off x="0" y="1195227"/>
          <a:ext cx="8640960" cy="4797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23915"/>
                <a:satOff val="-2683"/>
                <a:lumOff val="1712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23915"/>
                <a:satOff val="-2683"/>
                <a:lumOff val="1712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23915"/>
                <a:satOff val="-2683"/>
                <a:lumOff val="1712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Glycogeen </a:t>
          </a:r>
          <a:r>
            <a:rPr lang="nl-NL" sz="2000" kern="1200" dirty="0" smtClean="0">
              <a:sym typeface="Wingdings"/>
            </a:rPr>
            <a:t></a:t>
          </a:r>
          <a:r>
            <a:rPr lang="nl-NL" sz="2000" kern="1200" dirty="0" smtClean="0"/>
            <a:t> glucose</a:t>
          </a:r>
          <a:endParaRPr lang="nl-NL" sz="2000" kern="1200" dirty="0"/>
        </a:p>
      </dsp:txBody>
      <dsp:txXfrm>
        <a:off x="0" y="1195227"/>
        <a:ext cx="8640960" cy="479700"/>
      </dsp:txXfrm>
    </dsp:sp>
    <dsp:sp modelId="{07D530BE-28E8-4389-92E2-D2702144AEF6}">
      <dsp:nvSpPr>
        <dsp:cNvPr id="0" name=""/>
        <dsp:cNvSpPr/>
      </dsp:nvSpPr>
      <dsp:spPr>
        <a:xfrm>
          <a:off x="0" y="1732527"/>
          <a:ext cx="8640960" cy="4797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35872"/>
                <a:satOff val="-4024"/>
                <a:lumOff val="2568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err="1" smtClean="0"/>
            <a:t>Mitochondrieën</a:t>
          </a:r>
          <a:r>
            <a:rPr lang="nl-NL" sz="2000" kern="1200" dirty="0" smtClean="0"/>
            <a:t> </a:t>
          </a:r>
          <a:r>
            <a:rPr lang="nl-NL" sz="2000" kern="1200" dirty="0" smtClean="0">
              <a:sym typeface="Wingdings"/>
            </a:rPr>
            <a:t></a:t>
          </a:r>
          <a:r>
            <a:rPr lang="nl-NL" sz="2000" kern="1200" dirty="0" smtClean="0"/>
            <a:t> verbranding van glucose </a:t>
          </a:r>
          <a:r>
            <a:rPr lang="nl-NL" sz="2000" kern="1200" dirty="0" smtClean="0">
              <a:sym typeface="Wingdings"/>
            </a:rPr>
            <a:t></a:t>
          </a:r>
          <a:r>
            <a:rPr lang="nl-NL" sz="2000" kern="1200" dirty="0" smtClean="0"/>
            <a:t> energie</a:t>
          </a:r>
          <a:endParaRPr lang="nl-NL" sz="2000" kern="1200" dirty="0"/>
        </a:p>
      </dsp:txBody>
      <dsp:txXfrm>
        <a:off x="0" y="1732527"/>
        <a:ext cx="8640960" cy="47970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84A917-DDC8-42EC-9792-E55222159F71}">
      <dsp:nvSpPr>
        <dsp:cNvPr id="0" name=""/>
        <dsp:cNvSpPr/>
      </dsp:nvSpPr>
      <dsp:spPr>
        <a:xfrm>
          <a:off x="0" y="53364"/>
          <a:ext cx="8075240" cy="9594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000" kern="1200" dirty="0" smtClean="0"/>
            <a:t>Bewegen en niet bewegen (houding)</a:t>
          </a:r>
          <a:endParaRPr lang="nl-NL" sz="4000" kern="1200" dirty="0"/>
        </a:p>
      </dsp:txBody>
      <dsp:txXfrm>
        <a:off x="0" y="53364"/>
        <a:ext cx="8075240" cy="959400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8BD020-9418-487B-A88B-B01CE35998DF}">
      <dsp:nvSpPr>
        <dsp:cNvPr id="0" name=""/>
        <dsp:cNvSpPr/>
      </dsp:nvSpPr>
      <dsp:spPr>
        <a:xfrm>
          <a:off x="0" y="6839"/>
          <a:ext cx="7715200" cy="75477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Ontspannen houding: skeletspier niet maximaal ontspannen</a:t>
          </a:r>
          <a:endParaRPr lang="nl-NL" sz="1900" kern="1200" dirty="0"/>
        </a:p>
      </dsp:txBody>
      <dsp:txXfrm>
        <a:off x="0" y="6839"/>
        <a:ext cx="7715200" cy="754777"/>
      </dsp:txXfrm>
    </dsp:sp>
    <dsp:sp modelId="{CBD282E7-3A79-4E8D-87AB-591BE733F994}">
      <dsp:nvSpPr>
        <dsp:cNvPr id="0" name=""/>
        <dsp:cNvSpPr/>
      </dsp:nvSpPr>
      <dsp:spPr>
        <a:xfrm>
          <a:off x="0" y="816337"/>
          <a:ext cx="7715200" cy="75477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11957"/>
                <a:satOff val="-1341"/>
                <a:lumOff val="856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11957"/>
                <a:satOff val="-1341"/>
                <a:lumOff val="856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11957"/>
                <a:satOff val="-1341"/>
                <a:lumOff val="856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In skeletspieren is het aantal motorische eenheden dat tegelijkertijd samentrekt te klein om beweging te veroorzaken</a:t>
          </a:r>
          <a:endParaRPr lang="nl-NL" sz="1900" kern="1200" dirty="0"/>
        </a:p>
      </dsp:txBody>
      <dsp:txXfrm>
        <a:off x="0" y="816337"/>
        <a:ext cx="7715200" cy="754777"/>
      </dsp:txXfrm>
    </dsp:sp>
    <dsp:sp modelId="{1A841927-3172-44CA-87AA-2653E16A3355}">
      <dsp:nvSpPr>
        <dsp:cNvPr id="0" name=""/>
        <dsp:cNvSpPr/>
      </dsp:nvSpPr>
      <dsp:spPr>
        <a:xfrm>
          <a:off x="0" y="1625835"/>
          <a:ext cx="7715200" cy="75477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23915"/>
                <a:satOff val="-2683"/>
                <a:lumOff val="1712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23915"/>
                <a:satOff val="-2683"/>
                <a:lumOff val="1712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23915"/>
                <a:satOff val="-2683"/>
                <a:lumOff val="1712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Kracht groot genoeg om houding te handhaven: rechtop zitten, staan, enz.</a:t>
          </a:r>
          <a:endParaRPr lang="nl-NL" sz="1900" kern="1200" dirty="0"/>
        </a:p>
      </dsp:txBody>
      <dsp:txXfrm>
        <a:off x="0" y="1625835"/>
        <a:ext cx="7715200" cy="754777"/>
      </dsp:txXfrm>
    </dsp:sp>
    <dsp:sp modelId="{8DD9F6B9-A7AA-4928-8828-0EAF1DDE4949}">
      <dsp:nvSpPr>
        <dsp:cNvPr id="0" name=""/>
        <dsp:cNvSpPr/>
      </dsp:nvSpPr>
      <dsp:spPr>
        <a:xfrm>
          <a:off x="0" y="2435333"/>
          <a:ext cx="7715200" cy="75477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35872"/>
                <a:satOff val="-4024"/>
                <a:lumOff val="2568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Deze kracht wordt </a:t>
          </a:r>
          <a:r>
            <a:rPr lang="nl-NL" sz="1900" b="1" u="sng" kern="1200" dirty="0" smtClean="0"/>
            <a:t>spierspanning</a:t>
          </a:r>
          <a:r>
            <a:rPr lang="nl-NL" sz="1900" kern="1200" dirty="0" smtClean="0"/>
            <a:t> genoemd</a:t>
          </a:r>
          <a:endParaRPr lang="nl-NL" sz="1900" kern="1200" dirty="0"/>
        </a:p>
      </dsp:txBody>
      <dsp:txXfrm>
        <a:off x="0" y="2435333"/>
        <a:ext cx="7715200" cy="7547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1300BB-6FDE-401F-840C-D53E0F2D1058}">
      <dsp:nvSpPr>
        <dsp:cNvPr id="0" name=""/>
        <dsp:cNvSpPr/>
      </dsp:nvSpPr>
      <dsp:spPr>
        <a:xfrm>
          <a:off x="0" y="79807"/>
          <a:ext cx="8229600" cy="98338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100" kern="1200" dirty="0" smtClean="0"/>
            <a:t>Verschil in spierweefsel naar functie</a:t>
          </a:r>
          <a:endParaRPr lang="nl-NL" sz="4100" kern="1200" dirty="0"/>
        </a:p>
      </dsp:txBody>
      <dsp:txXfrm>
        <a:off x="0" y="79807"/>
        <a:ext cx="8229600" cy="983384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DF2459-1498-4736-B73F-75791CC6F79E}">
      <dsp:nvSpPr>
        <dsp:cNvPr id="0" name=""/>
        <dsp:cNvSpPr/>
      </dsp:nvSpPr>
      <dsp:spPr>
        <a:xfrm>
          <a:off x="0" y="5368"/>
          <a:ext cx="3312368" cy="9833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100" kern="1200" dirty="0" smtClean="0"/>
            <a:t>Antagonisten</a:t>
          </a:r>
          <a:endParaRPr lang="nl-NL" sz="4100" kern="1200" dirty="0"/>
        </a:p>
      </dsp:txBody>
      <dsp:txXfrm>
        <a:off x="0" y="5368"/>
        <a:ext cx="3312368" cy="983384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351C69-51DB-4D39-A6A7-A1B7389D1979}">
      <dsp:nvSpPr>
        <dsp:cNvPr id="0" name=""/>
        <dsp:cNvSpPr/>
      </dsp:nvSpPr>
      <dsp:spPr>
        <a:xfrm>
          <a:off x="0" y="76763"/>
          <a:ext cx="3394720" cy="75582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Spieren met tegengestelde werking</a:t>
          </a:r>
          <a:endParaRPr lang="nl-NL" sz="1900" kern="1200" dirty="0"/>
        </a:p>
      </dsp:txBody>
      <dsp:txXfrm>
        <a:off x="0" y="76763"/>
        <a:ext cx="3394720" cy="755820"/>
      </dsp:txXfrm>
    </dsp:sp>
    <dsp:sp modelId="{C38B6F2B-4916-4B09-A822-983BA09ED7FE}">
      <dsp:nvSpPr>
        <dsp:cNvPr id="0" name=""/>
        <dsp:cNvSpPr/>
      </dsp:nvSpPr>
      <dsp:spPr>
        <a:xfrm>
          <a:off x="0" y="887303"/>
          <a:ext cx="3394720" cy="75582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Biceps – </a:t>
          </a:r>
          <a:r>
            <a:rPr lang="nl-NL" sz="1900" kern="1200" dirty="0" err="1" smtClean="0"/>
            <a:t>triceps</a:t>
          </a:r>
          <a:endParaRPr lang="nl-NL" sz="1900" kern="1200" dirty="0"/>
        </a:p>
      </dsp:txBody>
      <dsp:txXfrm>
        <a:off x="0" y="887303"/>
        <a:ext cx="3394720" cy="755820"/>
      </dsp:txXfrm>
    </dsp:sp>
    <dsp:sp modelId="{7229DE4A-F190-498E-A70D-5E5C50E8E882}">
      <dsp:nvSpPr>
        <dsp:cNvPr id="0" name=""/>
        <dsp:cNvSpPr/>
      </dsp:nvSpPr>
      <dsp:spPr>
        <a:xfrm>
          <a:off x="0" y="1697844"/>
          <a:ext cx="3394720" cy="75582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Nog meer voorbeelden?</a:t>
          </a:r>
          <a:endParaRPr lang="nl-NL" sz="1900" kern="1200" dirty="0"/>
        </a:p>
      </dsp:txBody>
      <dsp:txXfrm>
        <a:off x="0" y="1697844"/>
        <a:ext cx="3394720" cy="755820"/>
      </dsp:txXfrm>
    </dsp:sp>
    <dsp:sp modelId="{85BA86B8-46DA-4427-A238-B67B97BD34EF}">
      <dsp:nvSpPr>
        <dsp:cNvPr id="0" name=""/>
        <dsp:cNvSpPr/>
      </dsp:nvSpPr>
      <dsp:spPr>
        <a:xfrm>
          <a:off x="0" y="2508384"/>
          <a:ext cx="3394720" cy="75582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900" kern="1200" dirty="0" smtClean="0"/>
            <a:t>Spierspanning tegengesteld opgebouwd of afgenomen</a:t>
          </a:r>
          <a:endParaRPr lang="nl-NL" sz="1900" kern="1200" dirty="0"/>
        </a:p>
      </dsp:txBody>
      <dsp:txXfrm>
        <a:off x="0" y="2508384"/>
        <a:ext cx="3394720" cy="755820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C69A0C-1A96-4FFC-B039-FC32CB325161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Houding en beweging</a:t>
          </a:r>
          <a:endParaRPr lang="nl-NL" sz="4700" kern="1200" dirty="0"/>
        </a:p>
      </dsp:txBody>
      <dsp:txXfrm>
        <a:off x="0" y="7852"/>
        <a:ext cx="8229600" cy="1127295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F7EE21-1947-4637-B830-7B3B3A0EAEDB}">
      <dsp:nvSpPr>
        <dsp:cNvPr id="0" name=""/>
        <dsp:cNvSpPr/>
      </dsp:nvSpPr>
      <dsp:spPr>
        <a:xfrm>
          <a:off x="0" y="56450"/>
          <a:ext cx="8784976" cy="83422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 smtClean="0"/>
            <a:t>Regelmatig bewegen </a:t>
          </a:r>
          <a:r>
            <a:rPr lang="nl-NL" sz="2100" kern="1200" dirty="0" smtClean="0">
              <a:sym typeface="Wingdings"/>
            </a:rPr>
            <a:t></a:t>
          </a:r>
          <a:r>
            <a:rPr lang="nl-NL" sz="2100" kern="1200" dirty="0" smtClean="0"/>
            <a:t> spieren in goede conditie </a:t>
          </a:r>
          <a:r>
            <a:rPr lang="nl-NL" sz="2100" kern="1200" dirty="0" smtClean="0">
              <a:sym typeface="Wingdings"/>
            </a:rPr>
            <a:t></a:t>
          </a:r>
          <a:r>
            <a:rPr lang="nl-NL" sz="2100" kern="1200" dirty="0" smtClean="0"/>
            <a:t> minder kans op blessures</a:t>
          </a:r>
          <a:endParaRPr lang="nl-NL" sz="2100" kern="1200" dirty="0"/>
        </a:p>
      </dsp:txBody>
      <dsp:txXfrm>
        <a:off x="0" y="56450"/>
        <a:ext cx="8784976" cy="834228"/>
      </dsp:txXfrm>
    </dsp:sp>
    <dsp:sp modelId="{C8CE1D46-A700-448B-BF8E-696B89D2EBE2}">
      <dsp:nvSpPr>
        <dsp:cNvPr id="0" name=""/>
        <dsp:cNvSpPr/>
      </dsp:nvSpPr>
      <dsp:spPr>
        <a:xfrm>
          <a:off x="0" y="951159"/>
          <a:ext cx="8784976" cy="83422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8968"/>
                <a:satOff val="-1006"/>
                <a:lumOff val="642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8968"/>
                <a:satOff val="-1006"/>
                <a:lumOff val="642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8968"/>
                <a:satOff val="-1006"/>
                <a:lumOff val="642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 smtClean="0"/>
            <a:t>Weinig lichaamsbeweging: spierweefsel neemt af</a:t>
          </a:r>
          <a:endParaRPr lang="nl-NL" sz="2100" kern="1200" dirty="0"/>
        </a:p>
      </dsp:txBody>
      <dsp:txXfrm>
        <a:off x="0" y="951159"/>
        <a:ext cx="8784976" cy="834228"/>
      </dsp:txXfrm>
    </dsp:sp>
    <dsp:sp modelId="{6653E79F-2A6C-4A37-A8C1-7F160C55AEE3}">
      <dsp:nvSpPr>
        <dsp:cNvPr id="0" name=""/>
        <dsp:cNvSpPr/>
      </dsp:nvSpPr>
      <dsp:spPr>
        <a:xfrm>
          <a:off x="0" y="1845867"/>
          <a:ext cx="8784976" cy="83422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17936"/>
                <a:satOff val="-2012"/>
                <a:lumOff val="1284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17936"/>
                <a:satOff val="-2012"/>
                <a:lumOff val="1284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17936"/>
                <a:satOff val="-2012"/>
                <a:lumOff val="1284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 smtClean="0"/>
            <a:t>Veel lichaamsbeweging: spierweefsel neemt toe</a:t>
          </a:r>
          <a:endParaRPr lang="nl-NL" sz="2100" kern="1200" dirty="0"/>
        </a:p>
      </dsp:txBody>
      <dsp:txXfrm>
        <a:off x="0" y="1845867"/>
        <a:ext cx="8784976" cy="834228"/>
      </dsp:txXfrm>
    </dsp:sp>
    <dsp:sp modelId="{955AFA87-956F-4DB8-BDD3-33482B781779}">
      <dsp:nvSpPr>
        <dsp:cNvPr id="0" name=""/>
        <dsp:cNvSpPr/>
      </dsp:nvSpPr>
      <dsp:spPr>
        <a:xfrm>
          <a:off x="0" y="2740575"/>
          <a:ext cx="8784976" cy="83422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26904"/>
                <a:satOff val="-3018"/>
                <a:lumOff val="1926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26904"/>
                <a:satOff val="-3018"/>
                <a:lumOff val="1926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26904"/>
                <a:satOff val="-3018"/>
                <a:lumOff val="1926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 smtClean="0"/>
            <a:t>Toename: spiervezels nemen toe + aantal filamenten in spierfibrillen neem toe</a:t>
          </a:r>
          <a:endParaRPr lang="nl-NL" sz="2100" kern="1200" dirty="0"/>
        </a:p>
      </dsp:txBody>
      <dsp:txXfrm>
        <a:off x="0" y="2740575"/>
        <a:ext cx="8784976" cy="834228"/>
      </dsp:txXfrm>
    </dsp:sp>
    <dsp:sp modelId="{92B53232-0AB1-4A8E-B554-271C774CBFB7}">
      <dsp:nvSpPr>
        <dsp:cNvPr id="0" name=""/>
        <dsp:cNvSpPr/>
      </dsp:nvSpPr>
      <dsp:spPr>
        <a:xfrm>
          <a:off x="0" y="3635283"/>
          <a:ext cx="8784976" cy="834228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35872"/>
                <a:satOff val="-4024"/>
                <a:lumOff val="2568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 dirty="0" smtClean="0"/>
            <a:t>Doping: spierversterkende middelen zoals bijv. anabole steroïden (lijkt op testosteron)</a:t>
          </a:r>
          <a:endParaRPr lang="nl-NL" sz="2100" kern="1200" dirty="0"/>
        </a:p>
      </dsp:txBody>
      <dsp:txXfrm>
        <a:off x="0" y="3635283"/>
        <a:ext cx="8784976" cy="8342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677C4F-6785-47F2-BD76-81FFBBDF34FC}">
      <dsp:nvSpPr>
        <dsp:cNvPr id="0" name=""/>
        <dsp:cNvSpPr/>
      </dsp:nvSpPr>
      <dsp:spPr>
        <a:xfrm>
          <a:off x="0" y="8075"/>
          <a:ext cx="4040188" cy="6236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b="1" kern="1200" dirty="0" smtClean="0"/>
            <a:t>Glad spierweefsel</a:t>
          </a:r>
          <a:endParaRPr lang="nl-NL" sz="2600" b="1" kern="1200" dirty="0"/>
        </a:p>
      </dsp:txBody>
      <dsp:txXfrm>
        <a:off x="0" y="8075"/>
        <a:ext cx="4040188" cy="62361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BF55EC-0DE4-489B-AE4D-99D936941199}">
      <dsp:nvSpPr>
        <dsp:cNvPr id="0" name=""/>
        <dsp:cNvSpPr/>
      </dsp:nvSpPr>
      <dsp:spPr>
        <a:xfrm>
          <a:off x="0" y="26851"/>
          <a:ext cx="4245868" cy="67532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Langwerpige spiercellen</a:t>
          </a:r>
          <a:endParaRPr lang="nl-NL" sz="1700" kern="1200" dirty="0"/>
        </a:p>
      </dsp:txBody>
      <dsp:txXfrm>
        <a:off x="0" y="26851"/>
        <a:ext cx="4245868" cy="675327"/>
      </dsp:txXfrm>
    </dsp:sp>
    <dsp:sp modelId="{7C66B9F5-4671-49DC-B34F-CAC7753C3170}">
      <dsp:nvSpPr>
        <dsp:cNvPr id="0" name=""/>
        <dsp:cNvSpPr/>
      </dsp:nvSpPr>
      <dsp:spPr>
        <a:xfrm>
          <a:off x="0" y="751139"/>
          <a:ext cx="4245868" cy="675327"/>
        </a:xfrm>
        <a:prstGeom prst="roundRect">
          <a:avLst/>
        </a:prstGeom>
        <a:gradFill rotWithShape="0">
          <a:gsLst>
            <a:gs pos="0">
              <a:schemeClr val="accent2">
                <a:hueOff val="936304"/>
                <a:satOff val="-1168"/>
                <a:lumOff val="275"/>
                <a:alphaOff val="0"/>
                <a:tint val="50000"/>
                <a:satMod val="300000"/>
              </a:schemeClr>
            </a:gs>
            <a:gs pos="35000">
              <a:schemeClr val="accent2">
                <a:hueOff val="936304"/>
                <a:satOff val="-1168"/>
                <a:lumOff val="275"/>
                <a:alphaOff val="0"/>
                <a:tint val="37000"/>
                <a:satMod val="300000"/>
              </a:schemeClr>
            </a:gs>
            <a:gs pos="100000">
              <a:schemeClr val="accent2">
                <a:hueOff val="936304"/>
                <a:satOff val="-1168"/>
                <a:lumOff val="27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Eén celkern per cel</a:t>
          </a:r>
          <a:endParaRPr lang="nl-NL" sz="1700" kern="1200" dirty="0"/>
        </a:p>
      </dsp:txBody>
      <dsp:txXfrm>
        <a:off x="0" y="751139"/>
        <a:ext cx="4245868" cy="675327"/>
      </dsp:txXfrm>
    </dsp:sp>
    <dsp:sp modelId="{EB137B47-8D8D-49F3-B4AC-B7E517626E76}">
      <dsp:nvSpPr>
        <dsp:cNvPr id="0" name=""/>
        <dsp:cNvSpPr/>
      </dsp:nvSpPr>
      <dsp:spPr>
        <a:xfrm>
          <a:off x="0" y="1475426"/>
          <a:ext cx="4245868" cy="675327"/>
        </a:xfrm>
        <a:prstGeom prst="roundRect">
          <a:avLst/>
        </a:prstGeom>
        <a:gradFill rotWithShape="0">
          <a:gsLst>
            <a:gs pos="0">
              <a:schemeClr val="accent2">
                <a:hueOff val="1872608"/>
                <a:satOff val="-2336"/>
                <a:lumOff val="549"/>
                <a:alphaOff val="0"/>
                <a:tint val="50000"/>
                <a:satMod val="300000"/>
              </a:schemeClr>
            </a:gs>
            <a:gs pos="35000">
              <a:schemeClr val="accent2">
                <a:hueOff val="1872608"/>
                <a:satOff val="-2336"/>
                <a:lumOff val="549"/>
                <a:alphaOff val="0"/>
                <a:tint val="37000"/>
                <a:satMod val="300000"/>
              </a:schemeClr>
            </a:gs>
            <a:gs pos="100000">
              <a:schemeClr val="accent2">
                <a:hueOff val="1872608"/>
                <a:satOff val="-2336"/>
                <a:lumOff val="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Wand van buisvormige of holle organen</a:t>
          </a:r>
          <a:endParaRPr lang="nl-NL" sz="1700" kern="1200" dirty="0"/>
        </a:p>
      </dsp:txBody>
      <dsp:txXfrm>
        <a:off x="0" y="1475426"/>
        <a:ext cx="4245868" cy="675327"/>
      </dsp:txXfrm>
    </dsp:sp>
    <dsp:sp modelId="{8A4634C1-6CED-4EA6-A55F-7AD8AD8E28ED}">
      <dsp:nvSpPr>
        <dsp:cNvPr id="0" name=""/>
        <dsp:cNvSpPr/>
      </dsp:nvSpPr>
      <dsp:spPr>
        <a:xfrm>
          <a:off x="0" y="2199714"/>
          <a:ext cx="4245868" cy="675327"/>
        </a:xfrm>
        <a:prstGeom prst="roundRect">
          <a:avLst/>
        </a:prstGeom>
        <a:gradFill rotWithShape="0">
          <a:gsLst>
            <a:gs pos="0">
              <a:schemeClr val="accent2">
                <a:hueOff val="2808911"/>
                <a:satOff val="-3503"/>
                <a:lumOff val="824"/>
                <a:alphaOff val="0"/>
                <a:tint val="50000"/>
                <a:satMod val="300000"/>
              </a:schemeClr>
            </a:gs>
            <a:gs pos="35000">
              <a:schemeClr val="accent2">
                <a:hueOff val="2808911"/>
                <a:satOff val="-3503"/>
                <a:lumOff val="824"/>
                <a:alphaOff val="0"/>
                <a:tint val="37000"/>
                <a:satMod val="300000"/>
              </a:schemeClr>
            </a:gs>
            <a:gs pos="100000">
              <a:schemeClr val="accent2">
                <a:hueOff val="2808911"/>
                <a:satOff val="-3503"/>
                <a:lumOff val="82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err="1" smtClean="0"/>
            <a:t>Geïnnerveerd</a:t>
          </a:r>
          <a:r>
            <a:rPr lang="nl-NL" sz="1700" kern="1200" dirty="0" smtClean="0"/>
            <a:t> door het autonome zenuwstelsel</a:t>
          </a:r>
          <a:endParaRPr lang="nl-NL" sz="1700" kern="1200" dirty="0"/>
        </a:p>
      </dsp:txBody>
      <dsp:txXfrm>
        <a:off x="0" y="2199714"/>
        <a:ext cx="4245868" cy="675327"/>
      </dsp:txXfrm>
    </dsp:sp>
    <dsp:sp modelId="{2299C9C1-E615-4E88-ACB0-BA8C0B71CBE4}">
      <dsp:nvSpPr>
        <dsp:cNvPr id="0" name=""/>
        <dsp:cNvSpPr/>
      </dsp:nvSpPr>
      <dsp:spPr>
        <a:xfrm>
          <a:off x="0" y="2924002"/>
          <a:ext cx="4245868" cy="675327"/>
        </a:xfrm>
        <a:prstGeom prst="roundRect">
          <a:avLst/>
        </a:prstGeom>
        <a:gradFill rotWithShape="0">
          <a:gsLst>
            <a:gs pos="0">
              <a:schemeClr val="accent2">
                <a:hueOff val="3745215"/>
                <a:satOff val="-4671"/>
                <a:lumOff val="1098"/>
                <a:alphaOff val="0"/>
                <a:tint val="50000"/>
                <a:satMod val="300000"/>
              </a:schemeClr>
            </a:gs>
            <a:gs pos="35000">
              <a:schemeClr val="accent2">
                <a:hueOff val="3745215"/>
                <a:satOff val="-4671"/>
                <a:lumOff val="1098"/>
                <a:alphaOff val="0"/>
                <a:tint val="37000"/>
                <a:satMod val="300000"/>
              </a:schemeClr>
            </a:gs>
            <a:gs pos="100000">
              <a:schemeClr val="accent2">
                <a:hueOff val="3745215"/>
                <a:satOff val="-4671"/>
                <a:lumOff val="1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Relatief traag, niet snel moe</a:t>
          </a:r>
          <a:endParaRPr lang="nl-NL" sz="1700" kern="1200" dirty="0"/>
        </a:p>
      </dsp:txBody>
      <dsp:txXfrm>
        <a:off x="0" y="2924002"/>
        <a:ext cx="4245868" cy="675327"/>
      </dsp:txXfrm>
    </dsp:sp>
    <dsp:sp modelId="{24A2921F-34DE-4310-8EFF-64B0EC6F4662}">
      <dsp:nvSpPr>
        <dsp:cNvPr id="0" name=""/>
        <dsp:cNvSpPr/>
      </dsp:nvSpPr>
      <dsp:spPr>
        <a:xfrm>
          <a:off x="0" y="3648289"/>
          <a:ext cx="4245868" cy="675327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Darmkanaal, aftakkingen van bronchiën, bloedvaten, blaas, urinewegen, eileiders</a:t>
          </a:r>
          <a:endParaRPr lang="nl-NL" sz="1700" kern="1200" dirty="0"/>
        </a:p>
      </dsp:txBody>
      <dsp:txXfrm>
        <a:off x="0" y="3648289"/>
        <a:ext cx="4245868" cy="67532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D1A0A2-76BE-4EA5-9254-1E60A563294D}">
      <dsp:nvSpPr>
        <dsp:cNvPr id="0" name=""/>
        <dsp:cNvSpPr/>
      </dsp:nvSpPr>
      <dsp:spPr>
        <a:xfrm>
          <a:off x="0" y="20068"/>
          <a:ext cx="4041775" cy="5996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b="1" kern="1200" dirty="0" err="1" smtClean="0"/>
            <a:t>Dwarsgestreeptspierweefsel</a:t>
          </a:r>
          <a:endParaRPr lang="nl-NL" sz="2500" b="1" kern="1200" dirty="0"/>
        </a:p>
      </dsp:txBody>
      <dsp:txXfrm>
        <a:off x="0" y="20068"/>
        <a:ext cx="4041775" cy="59962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8AB5CC-7DF9-44BD-9066-8CDAC5B37659}">
      <dsp:nvSpPr>
        <dsp:cNvPr id="0" name=""/>
        <dsp:cNvSpPr/>
      </dsp:nvSpPr>
      <dsp:spPr>
        <a:xfrm>
          <a:off x="0" y="24054"/>
          <a:ext cx="4247455" cy="6762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Spiervezels, ontstaan door versmelting van vele cellen</a:t>
          </a:r>
          <a:endParaRPr lang="nl-NL" sz="1700" kern="1200" dirty="0"/>
        </a:p>
      </dsp:txBody>
      <dsp:txXfrm>
        <a:off x="0" y="24054"/>
        <a:ext cx="4247455" cy="676260"/>
      </dsp:txXfrm>
    </dsp:sp>
    <dsp:sp modelId="{488CFB00-3A37-4C83-AB27-949C5E3D87BA}">
      <dsp:nvSpPr>
        <dsp:cNvPr id="0" name=""/>
        <dsp:cNvSpPr/>
      </dsp:nvSpPr>
      <dsp:spPr>
        <a:xfrm>
          <a:off x="0" y="749274"/>
          <a:ext cx="4247455" cy="676260"/>
        </a:xfrm>
        <a:prstGeom prst="roundRect">
          <a:avLst/>
        </a:prstGeom>
        <a:gradFill rotWithShape="0">
          <a:gsLst>
            <a:gs pos="0">
              <a:schemeClr val="accent2">
                <a:hueOff val="936304"/>
                <a:satOff val="-1168"/>
                <a:lumOff val="275"/>
                <a:alphaOff val="0"/>
                <a:tint val="50000"/>
                <a:satMod val="300000"/>
              </a:schemeClr>
            </a:gs>
            <a:gs pos="35000">
              <a:schemeClr val="accent2">
                <a:hueOff val="936304"/>
                <a:satOff val="-1168"/>
                <a:lumOff val="275"/>
                <a:alphaOff val="0"/>
                <a:tint val="37000"/>
                <a:satMod val="300000"/>
              </a:schemeClr>
            </a:gs>
            <a:gs pos="100000">
              <a:schemeClr val="accent2">
                <a:hueOff val="936304"/>
                <a:satOff val="-1168"/>
                <a:lumOff val="27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Meerdere kernen per vezel</a:t>
          </a:r>
          <a:endParaRPr lang="nl-NL" sz="1700" kern="1200" dirty="0"/>
        </a:p>
      </dsp:txBody>
      <dsp:txXfrm>
        <a:off x="0" y="749274"/>
        <a:ext cx="4247455" cy="676260"/>
      </dsp:txXfrm>
    </dsp:sp>
    <dsp:sp modelId="{6E87FF8A-96F8-4F4E-8A12-5190408CFA84}">
      <dsp:nvSpPr>
        <dsp:cNvPr id="0" name=""/>
        <dsp:cNvSpPr/>
      </dsp:nvSpPr>
      <dsp:spPr>
        <a:xfrm>
          <a:off x="0" y="1474494"/>
          <a:ext cx="4247455" cy="676260"/>
        </a:xfrm>
        <a:prstGeom prst="roundRect">
          <a:avLst/>
        </a:prstGeom>
        <a:gradFill rotWithShape="0">
          <a:gsLst>
            <a:gs pos="0">
              <a:schemeClr val="accent2">
                <a:hueOff val="1872608"/>
                <a:satOff val="-2336"/>
                <a:lumOff val="549"/>
                <a:alphaOff val="0"/>
                <a:tint val="50000"/>
                <a:satMod val="300000"/>
              </a:schemeClr>
            </a:gs>
            <a:gs pos="35000">
              <a:schemeClr val="accent2">
                <a:hueOff val="1872608"/>
                <a:satOff val="-2336"/>
                <a:lumOff val="549"/>
                <a:alphaOff val="0"/>
                <a:tint val="37000"/>
                <a:satMod val="300000"/>
              </a:schemeClr>
            </a:gs>
            <a:gs pos="100000">
              <a:schemeClr val="accent2">
                <a:hueOff val="1872608"/>
                <a:satOff val="-2336"/>
                <a:lumOff val="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Skeletspieren / huidspieren</a:t>
          </a:r>
          <a:endParaRPr lang="nl-NL" sz="1700" kern="1200" dirty="0"/>
        </a:p>
      </dsp:txBody>
      <dsp:txXfrm>
        <a:off x="0" y="1474494"/>
        <a:ext cx="4247455" cy="676260"/>
      </dsp:txXfrm>
    </dsp:sp>
    <dsp:sp modelId="{79DA3757-2FA2-4F14-93B9-B9A17F6E6728}">
      <dsp:nvSpPr>
        <dsp:cNvPr id="0" name=""/>
        <dsp:cNvSpPr/>
      </dsp:nvSpPr>
      <dsp:spPr>
        <a:xfrm>
          <a:off x="0" y="2199714"/>
          <a:ext cx="4247455" cy="676260"/>
        </a:xfrm>
        <a:prstGeom prst="roundRect">
          <a:avLst/>
        </a:prstGeom>
        <a:gradFill rotWithShape="0">
          <a:gsLst>
            <a:gs pos="0">
              <a:schemeClr val="accent2">
                <a:hueOff val="2808911"/>
                <a:satOff val="-3503"/>
                <a:lumOff val="824"/>
                <a:alphaOff val="0"/>
                <a:tint val="50000"/>
                <a:satMod val="300000"/>
              </a:schemeClr>
            </a:gs>
            <a:gs pos="35000">
              <a:schemeClr val="accent2">
                <a:hueOff val="2808911"/>
                <a:satOff val="-3503"/>
                <a:lumOff val="824"/>
                <a:alphaOff val="0"/>
                <a:tint val="37000"/>
                <a:satMod val="300000"/>
              </a:schemeClr>
            </a:gs>
            <a:gs pos="100000">
              <a:schemeClr val="accent2">
                <a:hueOff val="2808911"/>
                <a:satOff val="-3503"/>
                <a:lumOff val="82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Dwarsgestreept (onder de microscoop)</a:t>
          </a:r>
          <a:endParaRPr lang="nl-NL" sz="1700" kern="1200" dirty="0"/>
        </a:p>
      </dsp:txBody>
      <dsp:txXfrm>
        <a:off x="0" y="2199714"/>
        <a:ext cx="4247455" cy="676260"/>
      </dsp:txXfrm>
    </dsp:sp>
    <dsp:sp modelId="{5154342F-063E-415A-83CD-8F1F636F3343}">
      <dsp:nvSpPr>
        <dsp:cNvPr id="0" name=""/>
        <dsp:cNvSpPr/>
      </dsp:nvSpPr>
      <dsp:spPr>
        <a:xfrm>
          <a:off x="0" y="2924934"/>
          <a:ext cx="4247455" cy="676260"/>
        </a:xfrm>
        <a:prstGeom prst="roundRect">
          <a:avLst/>
        </a:prstGeom>
        <a:gradFill rotWithShape="0">
          <a:gsLst>
            <a:gs pos="0">
              <a:schemeClr val="accent2">
                <a:hueOff val="3745215"/>
                <a:satOff val="-4671"/>
                <a:lumOff val="1098"/>
                <a:alphaOff val="0"/>
                <a:tint val="50000"/>
                <a:satMod val="300000"/>
              </a:schemeClr>
            </a:gs>
            <a:gs pos="35000">
              <a:schemeClr val="accent2">
                <a:hueOff val="3745215"/>
                <a:satOff val="-4671"/>
                <a:lumOff val="1098"/>
                <a:alphaOff val="0"/>
                <a:tint val="37000"/>
                <a:satMod val="300000"/>
              </a:schemeClr>
            </a:gs>
            <a:gs pos="100000">
              <a:schemeClr val="accent2">
                <a:hueOff val="3745215"/>
                <a:satOff val="-4671"/>
                <a:lumOff val="1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err="1" smtClean="0"/>
            <a:t>Geïnnerveerd</a:t>
          </a:r>
          <a:r>
            <a:rPr lang="nl-NL" sz="1700" kern="1200" dirty="0" smtClean="0"/>
            <a:t> door animale zenuwstelsel</a:t>
          </a:r>
          <a:endParaRPr lang="nl-NL" sz="1700" kern="1200" dirty="0"/>
        </a:p>
      </dsp:txBody>
      <dsp:txXfrm>
        <a:off x="0" y="2924934"/>
        <a:ext cx="4247455" cy="676260"/>
      </dsp:txXfrm>
    </dsp:sp>
    <dsp:sp modelId="{1790BAA1-5406-4A7B-92BF-0868A5D1A27F}">
      <dsp:nvSpPr>
        <dsp:cNvPr id="0" name=""/>
        <dsp:cNvSpPr/>
      </dsp:nvSpPr>
      <dsp:spPr>
        <a:xfrm>
          <a:off x="0" y="3650154"/>
          <a:ext cx="4247455" cy="67626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700" kern="1200" dirty="0" smtClean="0"/>
            <a:t>Snelle werking maar ook snel vermoeid</a:t>
          </a:r>
          <a:endParaRPr lang="nl-NL" sz="1700" kern="1200" dirty="0"/>
        </a:p>
      </dsp:txBody>
      <dsp:txXfrm>
        <a:off x="0" y="3650154"/>
        <a:ext cx="4247455" cy="67626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A378DC-B0B9-4247-8A09-FD5CF8AA7F27}">
      <dsp:nvSpPr>
        <dsp:cNvPr id="0" name=""/>
        <dsp:cNvSpPr/>
      </dsp:nvSpPr>
      <dsp:spPr>
        <a:xfrm>
          <a:off x="0" y="19844"/>
          <a:ext cx="8229600" cy="110331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600" kern="1200" dirty="0" smtClean="0"/>
            <a:t>Verschil in uiterlijk (microscoop)</a:t>
          </a:r>
          <a:endParaRPr lang="nl-NL" sz="4600" kern="1200" dirty="0"/>
        </a:p>
      </dsp:txBody>
      <dsp:txXfrm>
        <a:off x="0" y="19844"/>
        <a:ext cx="8229600" cy="110331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B3E511-196E-4D23-AB2F-6F270C6D44BF}">
      <dsp:nvSpPr>
        <dsp:cNvPr id="0" name=""/>
        <dsp:cNvSpPr/>
      </dsp:nvSpPr>
      <dsp:spPr>
        <a:xfrm>
          <a:off x="0" y="4359"/>
          <a:ext cx="4032448" cy="71136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b="1" kern="1200" dirty="0" smtClean="0"/>
            <a:t>Glad spierweefsel</a:t>
          </a:r>
          <a:endParaRPr lang="nl-NL" sz="2400" b="1" kern="1200" dirty="0"/>
        </a:p>
      </dsp:txBody>
      <dsp:txXfrm>
        <a:off x="0" y="4359"/>
        <a:ext cx="4032448" cy="71136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ABE833-0188-43E1-B27E-FA84EF38F4D9}">
      <dsp:nvSpPr>
        <dsp:cNvPr id="0" name=""/>
        <dsp:cNvSpPr/>
      </dsp:nvSpPr>
      <dsp:spPr>
        <a:xfrm>
          <a:off x="0" y="351"/>
          <a:ext cx="4176464" cy="719376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b="1" kern="1200" dirty="0" smtClean="0"/>
            <a:t>Dwarsgestreept</a:t>
          </a:r>
          <a:r>
            <a:rPr lang="nl-NL" sz="1900" b="1" kern="1200" dirty="0" smtClean="0"/>
            <a:t> </a:t>
          </a:r>
          <a:r>
            <a:rPr lang="nl-NL" sz="2400" b="1" kern="1200" dirty="0" smtClean="0"/>
            <a:t>spierweefsel</a:t>
          </a:r>
          <a:endParaRPr lang="nl-NL" sz="2400" b="1" kern="1200" dirty="0"/>
        </a:p>
      </dsp:txBody>
      <dsp:txXfrm>
        <a:off x="0" y="351"/>
        <a:ext cx="4176464" cy="719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262F-A3FC-43F2-BAED-948BD2641388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3FD3B-61C2-4C01-ABA7-2EDCD6A7EF5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nl/url?sa=i&amp;rct=j&amp;q=Spieren&amp;source=images&amp;cd=&amp;cad=rja&amp;docid=_qrdA8l_UBu7zM&amp;tbnid=5_OWG_XD4RhkMM:&amp;ved=0CAUQjRw&amp;url=http://www.pijn-in-spieren.nl/oorzaak-spierpijn/&amp;ei=Ri6SUYeWOYTE0QWStYCwCg&amp;bvm=bv.46471029,d.d2k&amp;psig=AFQjCNFZgwFy5oMxdN4TPlgFuRHZXvjmFg&amp;ust=1368620936003675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26" Type="http://schemas.microsoft.com/office/2007/relationships/diagramDrawing" Target="../diagrams/drawing6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5" Type="http://schemas.openxmlformats.org/officeDocument/2006/relationships/diagramColors" Target="../diagrams/colors6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24" Type="http://schemas.openxmlformats.org/officeDocument/2006/relationships/diagramQuickStyle" Target="../diagrams/quickStyle6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23" Type="http://schemas.openxmlformats.org/officeDocument/2006/relationships/diagramLayout" Target="../diagrams/layout6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Relationship Id="rId22" Type="http://schemas.openxmlformats.org/officeDocument/2006/relationships/diagramData" Target="../diagrams/data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18" Type="http://schemas.openxmlformats.org/officeDocument/2006/relationships/image" Target="../media/image2.jpeg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17" Type="http://schemas.openxmlformats.org/officeDocument/2006/relationships/hyperlink" Target="http://www.google.nl/url?sa=i&amp;rct=j&amp;q=Glad+spierweefsel&amp;source=images&amp;cd=&amp;cad=rja&amp;docid=RZxmFCXGpRiiVM&amp;tbnid=2lv9yhHz-P7PnM:&amp;ved=0CAUQjRw&amp;url=http://faculty.clintoncc.suny.edu/faculty/michael.gregory/files/bio%20102/bio%20102%20lectures/Animal%20cells%20and%20tissues/Animal%20Tissues.htm&amp;ei=tTKSUcr4AaXJ0QXnr4DYBQ&amp;bvm=bv.46471029,d.d2k&amp;psig=AFQjCNHndO4rrITrKbJP4mzmSOKHTuD-Nw&amp;ust=1368622126778391" TargetMode="Externa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19" Type="http://schemas.openxmlformats.org/officeDocument/2006/relationships/image" Target="../media/image3.jpeg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image" Target="../media/image4.jpeg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hyperlink" Target="http://www.google.nl/url?sa=i&amp;rct=j&amp;q=bouw+spier&amp;source=images&amp;cd=&amp;cad=rja&amp;docid=mmjRBa59X9a7xM&amp;tbnid=pDRzzVD_NTKzNM:&amp;ved=0CAUQjRw&amp;url=http://fittestbody.nl/anatomie.html&amp;ei=ijSSUdapL8mP0AWqyIDoCA&amp;psig=AFQjCNHR1UdzRZosXwKb27ecWOAEGsAgMw&amp;ust=1368622591844103" TargetMode="Externa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image" Target="../media/image5.jpeg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hyperlink" Target="http://www.google.nl/url?sa=i&amp;rct=j&amp;q=motorisch+eindplaatje&amp;source=images&amp;cd=&amp;cad=rja&amp;docid=Aei25zKdY0rn2M&amp;tbnid=aP7J3yWddJ_xIM:&amp;ved=0CAUQjRw&amp;url=http://www.10voorbiologie.nl/index.php?cat=9&amp;id=168&amp;par=205&amp;sub=208&amp;ei=xjWSUequKvOc0wWBpoDABA&amp;psig=AFQjCNFenc2SXjOLo1fhMr3HQed1no9kFw&amp;ust=136862289175980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image" Target="../media/image6.jpeg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hyperlink" Target="http://www.buildmybody.nl/de-werking-van-spieren-en-spiergroei-a-z-deel-i/" TargetMode="Externa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13" Type="http://schemas.openxmlformats.org/officeDocument/2006/relationships/image" Target="../media/image7.jpeg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12" Type="http://schemas.openxmlformats.org/officeDocument/2006/relationships/hyperlink" Target="http://www.google.nl/url?sa=i&amp;rct=j&amp;q=spierfibrillen&amp;source=images&amp;cd=&amp;cad=rja&amp;docid=qc0VVksRUx6llM&amp;tbnid=T4zNDXBF1FMnlM:&amp;ved=0CAUQjRw&amp;url=http://www.buildmybody.nl/&amp;ei=TDySUYvMLczEPbfZgNgN&amp;psig=AFQjCNEGrf250zRh_Tsh4tS9mf-41aEZ3w&amp;ust=1368624571783833" TargetMode="Externa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13" Type="http://schemas.openxmlformats.org/officeDocument/2006/relationships/image" Target="../media/image8.jpeg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12" Type="http://schemas.openxmlformats.org/officeDocument/2006/relationships/hyperlink" Target="http://www.google.nl/url?sa=i&amp;rct=j&amp;q=meditatie&amp;source=images&amp;cd=&amp;cad=rja&amp;docid=nH0Avx5-R6fEGM&amp;tbnid=m3AS_1VuPpvjeM:&amp;ved=0CAUQjRw&amp;url=http://www.druidewinkel.nl/meditatie/&amp;ei=9D2SUezaPOan0wW0wYH4DA&amp;psig=AFQjCNH9hOLQoQNW1QHMKVry1DnY-L3l1A&amp;ust=1368624956394257" TargetMode="Externa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13" Type="http://schemas.openxmlformats.org/officeDocument/2006/relationships/image" Target="../media/image9.jpeg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12" Type="http://schemas.openxmlformats.org/officeDocument/2006/relationships/hyperlink" Target="http://www.google.nl/url?sa=i&amp;rct=j&amp;q=antagonisten&amp;source=images&amp;cd=&amp;cad=rja&amp;docid=snNhA6iU2yyhyM&amp;tbnid=KX2j9-kzWms40M:&amp;ved=0CAUQjRw&amp;url=http://www.biologiesite.nl/th4kl1.htm&amp;ei=vD6SUcTUDYid0QXjkYHIBw&amp;psig=AFQjCNEqUiaeTqgQ4b8ZgUMz3v3lAOrzCg&amp;ust=1368625192294826" TargetMode="Externa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83568" y="2996952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ttp://www.pijn-in-spieren.nl/wp-content/uploads/2013/01/cropped-spier-anatomie-rug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3568" y="332656"/>
            <a:ext cx="7779643" cy="2231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395536" y="1484784"/>
          <a:ext cx="4040188" cy="639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Tijdelijke aanduiding voor inhoud 9"/>
          <p:cNvGraphicFramePr>
            <a:graphicFrameLocks noGrp="1"/>
          </p:cNvGraphicFramePr>
          <p:nvPr>
            <p:ph sz="half" idx="2"/>
          </p:nvPr>
        </p:nvGraphicFramePr>
        <p:xfrm>
          <a:off x="251520" y="2174874"/>
          <a:ext cx="4245868" cy="4350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4716016" y="1484784"/>
          <a:ext cx="4041775" cy="639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3" name="Tijdelijke aanduiding voor inhoud 12"/>
          <p:cNvGraphicFramePr>
            <a:graphicFrameLocks noGrp="1"/>
          </p:cNvGraphicFramePr>
          <p:nvPr>
            <p:ph sz="quarter" idx="4"/>
          </p:nvPr>
        </p:nvGraphicFramePr>
        <p:xfrm>
          <a:off x="4645025" y="2174874"/>
          <a:ext cx="4247455" cy="4350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323528" y="1628800"/>
          <a:ext cx="4032448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4644008" y="1628800"/>
          <a:ext cx="417646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4098" name="Picture 2" descr="http://faculty.clintoncc.suny.edu/faculty/michael.gregory/files/bio%20102/bio%20102%20lectures/animal%20cells%20and%20tissues/Image12.jp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23528" y="2636912"/>
            <a:ext cx="3944654" cy="2952328"/>
          </a:xfrm>
          <a:prstGeom prst="rect">
            <a:avLst/>
          </a:prstGeom>
          <a:noFill/>
        </p:spPr>
      </p:pic>
      <p:pic>
        <p:nvPicPr>
          <p:cNvPr id="4100" name="Picture 4" descr="Dwarsgestreepte spier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572000" y="2852936"/>
            <a:ext cx="4101629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</p:nvPr>
        </p:nvGraphicFramePr>
        <p:xfrm>
          <a:off x="179512" y="1628800"/>
          <a:ext cx="5688632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6386" name="Picture 2" descr="http://fittestbody.nl/images/Anatomie%20spier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12160" y="1772816"/>
            <a:ext cx="2935241" cy="2664296"/>
          </a:xfrm>
          <a:prstGeom prst="rect">
            <a:avLst/>
          </a:prstGeom>
          <a:noFill/>
        </p:spPr>
      </p:pic>
      <p:pic>
        <p:nvPicPr>
          <p:cNvPr id="16388" name="Picture 4" descr="http://www.10voorbiologie.nl/afbfczw/synaps_et_spier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91680" y="4221088"/>
            <a:ext cx="3960440" cy="247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</p:nvPr>
        </p:nvGraphicFramePr>
        <p:xfrm>
          <a:off x="683568" y="1484784"/>
          <a:ext cx="7560840" cy="3600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11560" y="260648"/>
          <a:ext cx="8003232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712968" cy="348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7412" name="Picture 4" descr="http://www.buildmybody.nl/wp-content/uploads/sarcomeer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411760" y="4869160"/>
            <a:ext cx="3615358" cy="18414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71600" y="260648"/>
          <a:ext cx="7499176" cy="85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640960" cy="2332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9458" name="Picture 2" descr="http://www.buildmybody.nl/wp-content/uploads/spieropbouw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39752" y="3933056"/>
            <a:ext cx="4286250" cy="263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11560" y="274638"/>
          <a:ext cx="8075240" cy="1066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</p:nvPr>
        </p:nvGraphicFramePr>
        <p:xfrm>
          <a:off x="755576" y="1412776"/>
          <a:ext cx="7715200" cy="3196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482" name="AutoShape 2" descr="data:image/jpeg;base64,/9j/4AAQSkZJRgABAQAAAQABAAD/2wCEAAkGBhISEBIUEBAQEBQQEA8QEBAPDw8PEBAQFBAVFBQQFBQXHCYeFxkjGRQSHy8gIycpLCwtFR4xNTAqNSYrLCoBCQoKDgwOGg8PFykcHBwtKSksLCksKSkpKSkpNSwsLCwpKSksKSkpKSwpKSkpKSwsKSwsKSwpLDUpKSw1KSksKf/AABEIAOEA4QMBIgACEQEDEQH/xAAbAAABBQEBAAAAAAAAAAAAAAAAAQIDBQYEB//EAEQQAAEDAQQGBwUFBQcFAAAAAAEAAhEDBBIhMQUGQVFhcRMiMoGRobEUQnLB0SMzUnPwBzSCsuEVQ1NiY5KiJIOzwvH/xAAZAQADAQEBAAAAAAAAAAAAAAAAAQIEAwX/xAArEQEBAAICAQIEBQUBAAAAAAAAAQIRAzEhEhMEQVFxIzIzgcEiJGGx8BT/2gAMAwEAAhEDEQA/APaJRKRCkFlIhCAEIQloBCEI0QQhImCprswlTX5jmpy6OHJUiFQCEIQHNpL7p/wO9Cqegf8ArT+SPVW2kz9k/wCB3oqak6LaYE/ZDbG1YOb9WfeNfF+S/v8Awu56w5FE9bu+aivuvDqjLell17ZlxO1bHBKDj3BAOJVTpHWClRPXeCcrrBJkZzsCqX6/0A4iKrpwkCmPK9KXqivRa1bTieao3v69rO5jB5qbRmnqFYwyoQ4mQx/UeeWx3cuRw/e/+2PNZfiLuT9/9V24Zq3f+F/Yfu2fCF0ErksTCKbcT2QujFasPyxmz7PKWUwkovK0HoSXuaVGgehCEyCEJEGVEpEIAQhCAEIQgBMfmE9MfmOanLo4ehEIVEEiEIJyaUP2T/gd6Kns/wC/O/J+auNK/dP+B3oqWk+Lc7P7rYJ2rz+a/jT7z+W3i/Tv/fRd+8OSqtMW6HXQSAGy66bpdIJDJ2DBxMbGlWAq9YdV2XDeqLTlZoqMLsgJcdklxLieTKLx/FxWnJyw78vPdcNMNZUuBvWEXwMDecOpSG6MZ796yVntLhVnOO2dhvEl3y8E/SVpNatfx67nVcTJF89Wf4QoL129xE+bv6Ln/hoadtsDmQdpz/DUGTuE7f6LX6tac6SjUp1HF1QhhD3GXPDDiHb3AEY7RjmCvMLPaMXD8QkcwJCudEW4sqMeDlDucGHDwnxXHPG6XLuveKbIaPhCeSmUZLGmQ6WtIMRIIEJxnct2PUefezpQmylvK0nISShASykQhACEIQAhIhAKkQhBFlEpEIATX5hOTKmY5qc+lSeUiEkJVREQhJKA49Ln7J/wu9FTWcf9e78r5q50t90/4HKlpvAtxn/C+a83m/Wn3n8tvF+nV57w5fNefa/VbtnqEOBw6IQfxlzZ/wBpeO5bw1xewnsnYV5r+0PsPgZvB2+610ebnLTndaTxY7efUyJJ4sH0HgVz16nW/h/9iihU7Y/1G+g+hUFftD+IeZ+o8VM7dfklo1YeeHRn/iFc6OOMbnGOThI9Fn2Oiq4HaQPKPqtBopskbThhxBH9VHKvjj33QT5stA/6VPyAC7DmuPRFndTs9FpiW06YOYxugldQdjktk6edl2VyRK5ybKaToSpJQjYSoSShMipESiUAIRKJQYQiUIAQkRKAVRvzHNPlR1TlzCjPpWPaZCRLKtISEIlBKA4NMfdP+F3oqij+/H8r5q2024Ci87mOPkqHRtuZUtd9h6ppYEiPJeZzX8aft/Ldwz8O/ZoT2h8PzXn2s9gLqVoJmadTAbhBk+ngt6a7b2c9U5c1iderbUdLLOA01GOpueYkTF50ZTAIkmACdsLvzaTw29PHGPio5u+6RzA+hU74Lru0guHMRPyKZbLOG1pa4P6MdZzewahEXWnaAIxXH056UHGGtIkYzOZH62I1t12ZVqS4/G5bjUGx9LamjYwh7uQd/ULJ2DR5ex746rHgP5vDjh3NXrepOgvZgKjuq6qQ0jDq5EMPEbdi58uU8ReM1LXpia3NNvO4Hlghr8cvmtzzNU96jhOe4JGHFMFhCdCEEg6Z3BL7QeCCE26ue66eDvaDuCPaDuTLqIS3T1DjauHmnC08PNRXE66jdL0w/wBo4JDauB8k0tSXUbo1DvaeB8ke1DcfJRlqQtS9VPUSC1DikfWBiN4UdxEeoUZ5Ww5jNu8JyYEoK1OJZQklF5AV+n6c0Hjex48ll9XLGadZrXYkUiTlmVqdNn7J3wu9FQaPwteJn7HMryOe/wBzHo8G/ZrQe8ORUFawUnkh9NjhAJDmgg8xtT3Vm3hiMiqzT2n2Wem4k9ZzYa3I8+C324/Nmxxtuo8f1tsTPaqtxoDb5ugYADgFUUbEMcM9qtdIWk1KjnHaVGxiy7enMWg1BfSo1wKjWlrpALgCGv8AdfG/MTslbKhW7LdvtDyfJebU3QtFobWMtLRVF9rSCJMOGWR7lyyluhcZ29Yp1MEodiqmyaZY9jXiQHY45gTHh9VZMrAwfTFenK8i4p6iGsSPeDtSsKtBLqEShIjikupLyC5Ss+6kITLyEA6AkL00pEA4uSSkQkZhCSE4hACkzQ1Nfs5j1UjioajssFz5Pyqx7dyWVw+1xmD5FSNtw3jvwV/+jDfnwj28nYChQstA/WKkFQb11nJjeqi436OHTY+yPJ3oqCiALVedg0U4vHKd3Nd+t+nadnpdeCSDDd84YrzHSGvL3HCOHDkvP5uPfL63o/D4329PQ36yMvFlzo3ukUnF7Xh23IZHgsnp2h0xmqHA/jpnDvaVi7Xpx78S4yMQQYIIxBC0di0o+tRbUnHFtQDK83M9+feu8y9U1U5cft3eNVdbQTgeo9j+BPRu8Cov7Jrj+6d3Fp+au78qMkhTcIqcuSrZoisc2hnF72j0kqwsei2MMvd0h3CWsn1KnZaxtaCn32nLBEwkF5Mqs6dvwGPhhHJdNj06+jWom8SxzxTqAmRB7LueP/FUo/UKHSVSKZ4OpkHvKrK6RhjLfu9hqJGsxXJo61ipSpvnt02O7y0E+a7mhaZZemOzXhHHE+KEShMjymlOKRIyAJSEsIISBsITrqQoBEFCEGRBSppSoNITKgUgUdVRl0qdmwmGmFIgBRcZVerSIWYfrBO6JwGDj34qcIJU+1jR6q8i/aXbnG0XSewAO9YcvWk15rXrXV4PcPNZhy5x6cmpIffWh1Wqnoqg3VQfFolZi8tJq82KLj/iVCRyaAPWVU7c+TpdByeCucPThUXRm0kdRCYaKTpkvTpH5SUyoNPVIo83MHeCSpaZkqm1itofUa1rg5tMEm7iL5JkTtgAeJUZ9O3FjvKPSdWbW/2ShBw6MAAicASrunpNwzHgSqbVujFks/5TT44/NXTG4FTjjfq5cmt+Yd/aw3O8kKC4lT/q+rnrH6LwhJCVItzMVCREpAEpE5CQNhIU4ppCARNKcSkKRmplQKRMeoqoQBK0IanIFJKJQSkJTDw7XlkWyt+Y7+ZZwCVp9f8A98q/G71WYpFZPk9idQ6xWC+83nho3Cb0cFp6d0AAQ1rRDRuAVJYqOMnbiFc04XXTJnduhjxxKlDCVCx4/CDzKlFZ2yByTc0gsqPZOKVtJ53+ak9mjtOA70xstlogGSW/RY+1EdLUu4g1H3SMovH6hbSiaYnC/gZnKNqwocC4wLoJJDRk0bAFxzauCfN7homnFnofkUf/ABhd9PIqCxsijSG6lS/kCnacF0jJl5pIQllCErdCEhWtmBKRCJSBQlKaiUAJC5BKakAkSkpoKDEJjk8lRkqaqHNTkwJXFIElIXJJUNpq3ab3bmOPgCUqqTy8R1vrXrRUO97j5qip5rt0xWvVHHeSuKjTLiAM3ENHMmPmssex0v2UwKdPqCSxpLpMknGc10Uo3eatdadFCjVAbgLjBlhLWhpx2dlVVNvEeK7MGWr5TisB7g7yU8Wp2yG8gmNpjePFSNuDN08gnpJb7jm4+Kko2Yk5E8SlbWHutPepqdF7u1l4BIH3mUwXHrXRN1v1WJLetlEk4bp2Lf8AsrTTe0QZaQTsCw1VkP71yz7bPh9ar2zRlcPoUXDJ1Kn/ACgHzCn2Kg1GqONiZe919RrfhmfUlXxKuXcYsprKwIQhMlxKJTSUStbKUpEISAKSUEpsoMpQXJJSFIHSqLWjTNaiwezUxVfPXEFxayDBDRiTOyFdSqHWzQT69Img65Wa0hrhIvNzLJHl/VTlvXh14vT656lDZtd67GM6drWuxv03R0gxwmMsNi0ehtYadoGEtI2FeMVaFRh699p/ztc0+YXVYdO1aeDX4bPqs05LO3o58GOXT3MFI5y8psuv1dsXjKsaf7RnbcFfuRmvw2UehyqrWq2ilZKxmCWFo5u/pKxVr/aMQOrM81ktMa0Va8hzjGcKbySqw+Hsu6qrTUlxPFW2pdh6W20GxgKge7kwXvUBURK9G/Zdon7yu4bOiZ3wXEeQUNOeWsbV5r5QcLj2gQe0dskCJG7NYou3tB5YL0LXKTTaBlhJ4xI+aw9SlC02MGN8eUDSPwD/AHFSNqbmN75KUBOCnR7ObaH7w3k0JWvxxvO5mAlanYb/AASUsbDWxExH4Rl371AdSnVa00xDDBvk9VoOyNp4BR0amK1OrtrmWnaFOWMqpncOlnYbI2jTbTZg1gujjvJ4kyVMHIKYhz7SoTL3NKgLclASBLK1spUFJKLyAakJTi5RkoBXOSSmoJSMpcml6FFXqMi6XAPdfgTOAA+oUXKTunJtkNZ6HTuN7GMgcVlnaHa0yGgRwC1tvsj2HrYg+8MuSq6wC4XOWtWO5HDZrLZzhVoMP+Zssd4tIXcNRLJWE0q1WkdzrlVvLYfNcr2JtK1uYcCVcmN7g9eXyqC1/sqtU/Z1KVQbJPRk9xn1VbV/ZnpAZUA7lWpfMrZWDWlwzMrRWPWRrtvmq9vGl73JHkjP2daQnGzgY+9VpCPBy9T0Ro8Wez06QiWN6xGRee07xJ8lbHSdKOsAeABcfAJpFN/uvbxLgB4GVGXDfkV57e4z+tV406bpwmCN5gj5HxWNrPxXoGs1hb7MYeRBvgmI3AQvPKlMziqts7Tj56AKWUxrf1ipQ0DMxzhoU7UAntA4lcz9J0W++0nc0F58lzVdYh7lMni83R4BTcouYZX5LimzcPqrnV+qOmDZEgEkTJAyx3YlYZlqtFd11pI3hgutA4nPzWt1fsTaDMDec4gvdjiQcuQRPNPLH0zzfLaSkco6NS8JCdKHM/xQmz+pKRBrxBSSkla2QqQolNvIAhCJTLyAcVGSguUZckbg0jbDTc3cRjxxVVataQD2RIOZxK6tPe7+tqwekavXdzXhfE5ckysxvzejw4Y2TbRVtZS+RA62eErirlUtgqfas+Nn8wW/t+rbKhcWvdTLiSRAc3PccvFdPhsc8pbbs+X04WTTHVKigNRXto1Qribppv3Q4tJ7iPms/abM+m4te0tI2OEHmts3O3G6vRbymo2ojauO8nBy6yosX1l0oWiTiSYa0nAneeA81b2DSN7F7pwJAPvQRjhkBIWPD8eAw7tq7LJbCCXTGUHOLpBA8V0mSLi1OsFpbUEGY7II7iD6GOayFosl1xz5gkjw+i7q1vLzeJzJOGAE7QuW0VL2I2DEbRx4hK3ZYzTlfZQRiLwO4keYXFV1epHGKjTvDr48CuwVIMjD0PNTOrYDZw3KbHSWxUjV6n/iv76eKnp6Hotz6Spjt6rfALsvJhqKPTF+vK/N0UiGiGgMH4WiF00a+zjI5qsFRSsqJ9J1trNEWwxCtG1d6zehKnX7lesKk9OnpeCFHKEy0vikTbyC5amQF6UFI0IJQASmkoJSIM1zlDUqbFI84LlccUGrtNns8ivP9Jnru5rdaVrhwBBnMZEFp/C4HJ3BYLSJ67uZ9V4vxOP9d+70eC+DdHfe0/zGfzBequrLyjRxHS09p6RkDb2gvSK1pz2RMgiCDuIWv4THUrlz3djtFdcOlqlJzYrBrhxzHI5hcdr0ldGBCymldKOdMkrTllI5Y4uW2lrHENdIJwP1UQrngeYCzukrU6TicZVRS0xWpnB14fhdiO45hc5N9Ly8N6K+AGGJ2AZBPFXLH3fVZKz61sPbDmHiJHiFaWfTLH4tcDgAIVas7Lxel421R8+SZUqmZnkVz2aXjqgnuj1T3Ou4OBHxAjzR2RxrTngeGRR0qgJGwjxSI8nNOsVE2o9c7H/xcGgk+SnbZarvda0f5nSfABGh4hoeuijxMDinUtFu954Hwt+ZXbZ7PTZjMneTJRoer6LvQ1mFycid+BhWDP8A6qFumw3AHBW2j7X0jA4ziSAcpA2o8CW3t2QNyVJKEjXxchuKiBk8B5lPWljPLkkpAUhcgFlMe5KSonlBmVMe5QuOac4qKofNVpTPaWDmkuEExiDMOjI8D9Vj9IaWuk3bHSJnt1alSr/xF1vct7pBiyVus/WKxct9NasMZlFbZNbLQ3qgUWNOYpUGsMbr2J8FcU9NOcBnEDkqs2AT67FMykfJRjzW9ul4pOnTVt17NcVVspXsTXCAouSpFXa9HgzhyVPW0SRs8lqWhI6kCMkpnYeow9o0bGxJYmvpvlvCWkYOE5EclrLRYQZw2fRc39mDExmV0nN48ovFF9om2B7A5nZyIOD2uBVpVtDeB7llLJTqU8WGN4Ilp5hctptNsLib1NufZYT6lXM59XK8damsaW1jP9oXMTZ/wM8AslUZaHdqs7+ENaoRo1xPWqVDze76p+ufUe3WzfpekwZtbzgLkra40W/3gPBvWPks7R0Oz8IOWeK6W2BoGAA7uSXuRXtumtrne+7pVHcT1R5rmfpu0u7LGt5kuKnoWQLspWMYKLyfSLnHIq6dS1FwJeAAR1WtEHgV6vouoHUaZAAF0YDIcFlNH6JaVrNHUrrGt3T6lXjbe056nTukISXUK3Nc0cv1uCkQhaGQ4pgzQhAIVFUz8UIQpA9ROQhUavt6z1p+qVCwc/bZwq2p+vJSD5BCFwjvUNZcz8vFCEyAyR/X0KRCRmP2/rclGXf8ghCmgU8u8ptT6oQikr6qjCRC6Gez5D0CU5frglQkR9Fd1mQhAaHRKvLLkO/+YoQtODhm7UIQrc3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484" name="Picture 4" descr="http://www.druidewinkel.nl/files/2013/02/mediterenvrouw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68144" y="4005064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67544" y="476672"/>
          <a:ext cx="3312368" cy="994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3394720" cy="3340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1506" name="Picture 2" descr="http://www.biologiesite.nl/th4kl1_bestanden/aaa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11960" y="1556792"/>
            <a:ext cx="4536504" cy="3758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407</Words>
  <Application>Microsoft Office PowerPoint</Application>
  <PresentationFormat>Diavoorstelling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biobertus</dc:creator>
  <cp:lastModifiedBy>biobertus</cp:lastModifiedBy>
  <cp:revision>1</cp:revision>
  <dcterms:created xsi:type="dcterms:W3CDTF">2014-12-16T11:12:04Z</dcterms:created>
  <dcterms:modified xsi:type="dcterms:W3CDTF">2014-12-16T11:14:16Z</dcterms:modified>
</cp:coreProperties>
</file>